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28"/>
  </p:notesMasterIdLst>
  <p:handoutMasterIdLst>
    <p:handoutMasterId r:id="rId29"/>
  </p:handoutMasterIdLst>
  <p:sldIdLst>
    <p:sldId id="386" r:id="rId5"/>
    <p:sldId id="388" r:id="rId6"/>
    <p:sldId id="454" r:id="rId7"/>
    <p:sldId id="439" r:id="rId8"/>
    <p:sldId id="457" r:id="rId9"/>
    <p:sldId id="458" r:id="rId10"/>
    <p:sldId id="390" r:id="rId11"/>
    <p:sldId id="459" r:id="rId12"/>
    <p:sldId id="460" r:id="rId13"/>
    <p:sldId id="389" r:id="rId14"/>
    <p:sldId id="438" r:id="rId15"/>
    <p:sldId id="461" r:id="rId16"/>
    <p:sldId id="462" r:id="rId17"/>
    <p:sldId id="463" r:id="rId18"/>
    <p:sldId id="440" r:id="rId19"/>
    <p:sldId id="464" r:id="rId20"/>
    <p:sldId id="466" r:id="rId21"/>
    <p:sldId id="467" r:id="rId22"/>
    <p:sldId id="468" r:id="rId23"/>
    <p:sldId id="469" r:id="rId24"/>
    <p:sldId id="470" r:id="rId25"/>
    <p:sldId id="471" r:id="rId26"/>
    <p:sldId id="411" r:id="rId2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1E42"/>
    <a:srgbClr val="2F586E"/>
    <a:srgbClr val="8C9FB1"/>
    <a:srgbClr val="0431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75" autoAdjust="0"/>
    <p:restoredTop sz="94057" autoAdjust="0"/>
  </p:normalViewPr>
  <p:slideViewPr>
    <p:cSldViewPr snapToGrid="0" showGuides="1">
      <p:cViewPr varScale="1">
        <p:scale>
          <a:sx n="84" d="100"/>
          <a:sy n="84" d="100"/>
        </p:scale>
        <p:origin x="1040" y="368"/>
      </p:cViewPr>
      <p:guideLst/>
    </p:cSldViewPr>
  </p:slideViewPr>
  <p:outlineViewPr>
    <p:cViewPr>
      <p:scale>
        <a:sx n="33" d="100"/>
        <a:sy n="33" d="100"/>
      </p:scale>
      <p:origin x="0" y="-27840"/>
    </p:cViewPr>
  </p:outlineViewPr>
  <p:notesTextViewPr>
    <p:cViewPr>
      <p:scale>
        <a:sx n="3" d="2"/>
        <a:sy n="3" d="2"/>
      </p:scale>
      <p:origin x="0" y="0"/>
    </p:cViewPr>
  </p:notesTextViewPr>
  <p:sorterViewPr>
    <p:cViewPr>
      <p:scale>
        <a:sx n="33" d="100"/>
        <a:sy n="33" d="100"/>
      </p:scale>
      <p:origin x="0" y="0"/>
    </p:cViewPr>
  </p:sorterViewPr>
  <p:notesViewPr>
    <p:cSldViewPr snapToGrid="0" showGuides="1">
      <p:cViewPr varScale="1">
        <p:scale>
          <a:sx n="80" d="100"/>
          <a:sy n="80" d="100"/>
        </p:scale>
        <p:origin x="391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02C9555C-46DE-4406-8ABE-45349F5208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E4F3B590-57A4-4D61-9607-3C2EA36AB1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8CE87A-16FF-4C7D-8292-0CB980715C8B}" type="datetimeFigureOut">
              <a:rPr lang="de-DE" smtClean="0"/>
              <a:t>11.01.24</a:t>
            </a:fld>
            <a:endParaRPr lang="de-DE"/>
          </a:p>
        </p:txBody>
      </p:sp>
      <p:sp>
        <p:nvSpPr>
          <p:cNvPr id="4" name="Fußzeilenplatzhalter 3">
            <a:extLst>
              <a:ext uri="{FF2B5EF4-FFF2-40B4-BE49-F238E27FC236}">
                <a16:creationId xmlns:a16="http://schemas.microsoft.com/office/drawing/2014/main" id="{4C6DC5A1-1CCC-484A-AB24-DCA2F05D59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24041CFA-48F6-4759-86C7-790FC637E9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2F6222-CCA6-4FA7-88E0-B7BAE53645AA}" type="slidenum">
              <a:rPr lang="de-DE" smtClean="0"/>
              <a:t>‹#›</a:t>
            </a:fld>
            <a:endParaRPr lang="de-DE"/>
          </a:p>
        </p:txBody>
      </p:sp>
    </p:spTree>
    <p:extLst>
      <p:ext uri="{BB962C8B-B14F-4D97-AF65-F5344CB8AC3E}">
        <p14:creationId xmlns:p14="http://schemas.microsoft.com/office/powerpoint/2010/main" val="14418328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CA62E-2216-4960-A875-4D2633F4A404}" type="datetimeFigureOut">
              <a:rPr lang="de-DE" smtClean="0"/>
              <a:t>11.01.24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93703-73BA-47D5-8B02-C172375928DA}" type="slidenum">
              <a:rPr lang="de-DE" smtClean="0"/>
              <a:t>‹#›</a:t>
            </a:fld>
            <a:endParaRPr lang="de-DE"/>
          </a:p>
        </p:txBody>
      </p:sp>
    </p:spTree>
    <p:extLst>
      <p:ext uri="{BB962C8B-B14F-4D97-AF65-F5344CB8AC3E}">
        <p14:creationId xmlns:p14="http://schemas.microsoft.com/office/powerpoint/2010/main" val="1153314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a:t>
            </a:fld>
            <a:endParaRPr lang="de-DE"/>
          </a:p>
        </p:txBody>
      </p:sp>
    </p:spTree>
    <p:extLst>
      <p:ext uri="{BB962C8B-B14F-4D97-AF65-F5344CB8AC3E}">
        <p14:creationId xmlns:p14="http://schemas.microsoft.com/office/powerpoint/2010/main" val="3340582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a:t>
            </a:fld>
            <a:endParaRPr lang="de-DE"/>
          </a:p>
        </p:txBody>
      </p:sp>
    </p:spTree>
    <p:extLst>
      <p:ext uri="{BB962C8B-B14F-4D97-AF65-F5344CB8AC3E}">
        <p14:creationId xmlns:p14="http://schemas.microsoft.com/office/powerpoint/2010/main" val="3732364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3</a:t>
            </a:fld>
            <a:endParaRPr lang="de-DE"/>
          </a:p>
        </p:txBody>
      </p:sp>
    </p:spTree>
    <p:extLst>
      <p:ext uri="{BB962C8B-B14F-4D97-AF65-F5344CB8AC3E}">
        <p14:creationId xmlns:p14="http://schemas.microsoft.com/office/powerpoint/2010/main" val="1733959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doi.org</a:t>
            </a:r>
            <a:r>
              <a:rPr lang="en-GB" dirty="0"/>
              <a:t>/10.1371/journal</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7</a:t>
            </a:fld>
            <a:endParaRPr lang="de-DE"/>
          </a:p>
        </p:txBody>
      </p:sp>
    </p:spTree>
    <p:extLst>
      <p:ext uri="{BB962C8B-B14F-4D97-AF65-F5344CB8AC3E}">
        <p14:creationId xmlns:p14="http://schemas.microsoft.com/office/powerpoint/2010/main" val="3785190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bild">
    <p:bg>
      <p:bgRef idx="1001">
        <a:schemeClr val="bg2"/>
      </p:bgRef>
    </p:bg>
    <p:spTree>
      <p:nvGrpSpPr>
        <p:cNvPr id="1" name=""/>
        <p:cNvGrpSpPr/>
        <p:nvPr/>
      </p:nvGrpSpPr>
      <p:grpSpPr>
        <a:xfrm>
          <a:off x="0" y="0"/>
          <a:ext cx="0" cy="0"/>
          <a:chOff x="0" y="0"/>
          <a:chExt cx="0" cy="0"/>
        </a:xfrm>
      </p:grpSpPr>
      <p:sp>
        <p:nvSpPr>
          <p:cNvPr id="168" name="Textplatzhalter 167">
            <a:extLst>
              <a:ext uri="{FF2B5EF4-FFF2-40B4-BE49-F238E27FC236}">
                <a16:creationId xmlns:a16="http://schemas.microsoft.com/office/drawing/2014/main" id="{91CA67B1-C872-42F5-99A5-C31B319F69AF}"/>
              </a:ext>
            </a:extLst>
          </p:cNvPr>
          <p:cNvSpPr>
            <a:spLocks noGrp="1"/>
          </p:cNvSpPr>
          <p:nvPr>
            <p:ph type="body" sz="quarter" idx="11" hasCustomPrompt="1"/>
          </p:nvPr>
        </p:nvSpPr>
        <p:spPr>
          <a:xfrm>
            <a:off x="0" y="1628775"/>
            <a:ext cx="12192000" cy="5229225"/>
          </a:xfrm>
          <a:gradFill>
            <a:gsLst>
              <a:gs pos="50000">
                <a:schemeClr val="accent4">
                  <a:alpha val="50000"/>
                </a:schemeClr>
              </a:gs>
              <a:gs pos="5000">
                <a:schemeClr val="accent4"/>
              </a:gs>
              <a:gs pos="100000">
                <a:schemeClr val="accent4">
                  <a:alpha val="20000"/>
                </a:schemeClr>
              </a:gs>
            </a:gsLst>
            <a:lin ang="5400000" scaled="1"/>
          </a:gradFill>
        </p:spPr>
        <p:txBody>
          <a:bodyPr vert="horz" wrap="square" lIns="540000" tIns="1188000" rIns="0" bIns="0" rtlCol="0" anchor="t" anchorCtr="0">
            <a:noAutofit/>
          </a:bodyPr>
          <a:lstStyle>
            <a:lvl1pPr>
              <a:defRPr lang="de-DE" sz="4000" b="1" dirty="0">
                <a:latin typeface="+mj-lt"/>
                <a:ea typeface="+mj-ea"/>
                <a:cs typeface="+mj-cs"/>
              </a:defRPr>
            </a:lvl1pPr>
          </a:lstStyle>
          <a:p>
            <a:pPr lvl="0">
              <a:spcBef>
                <a:spcPct val="0"/>
              </a:spcBef>
            </a:pPr>
            <a:r>
              <a:rPr lang="de-DE" dirty="0"/>
              <a:t> </a:t>
            </a:r>
          </a:p>
        </p:txBody>
      </p:sp>
      <p:sp>
        <p:nvSpPr>
          <p:cNvPr id="165" name="Bildplatzhalter 60">
            <a:extLst>
              <a:ext uri="{FF2B5EF4-FFF2-40B4-BE49-F238E27FC236}">
                <a16:creationId xmlns:a16="http://schemas.microsoft.com/office/drawing/2014/main" id="{F018B551-27B5-4B00-BF39-7527999917AE}"/>
              </a:ext>
            </a:extLst>
          </p:cNvPr>
          <p:cNvSpPr>
            <a:spLocks noGrp="1"/>
          </p:cNvSpPr>
          <p:nvPr>
            <p:ph type="pic" sz="quarter" idx="10" hasCustomPrompt="1"/>
          </p:nvPr>
        </p:nvSpPr>
        <p:spPr>
          <a:xfrm>
            <a:off x="0" y="1628775"/>
            <a:ext cx="12192000" cy="5229226"/>
          </a:xfrm>
          <a:solidFill>
            <a:schemeClr val="tx1">
              <a:lumMod val="95000"/>
            </a:schemeClr>
          </a:solidFill>
        </p:spPr>
        <p:txBody>
          <a:bodyPr/>
          <a:lstStyle/>
          <a:p>
            <a:r>
              <a:rPr lang="de-DE" dirty="0"/>
              <a:t> </a:t>
            </a:r>
          </a:p>
        </p:txBody>
      </p:sp>
      <p:sp>
        <p:nvSpPr>
          <p:cNvPr id="2" name="Titel 1">
            <a:extLst>
              <a:ext uri="{FF2B5EF4-FFF2-40B4-BE49-F238E27FC236}">
                <a16:creationId xmlns:a16="http://schemas.microsoft.com/office/drawing/2014/main" id="{6C1DC1BF-B7B9-4143-AFEB-7D1D6C73E88C}"/>
              </a:ext>
            </a:extLst>
          </p:cNvPr>
          <p:cNvSpPr>
            <a:spLocks noGrp="1"/>
          </p:cNvSpPr>
          <p:nvPr>
            <p:ph type="title" hasCustomPrompt="1"/>
          </p:nvPr>
        </p:nvSpPr>
        <p:spPr>
          <a:xfrm>
            <a:off x="520163" y="2913731"/>
            <a:ext cx="4979505" cy="1030539"/>
          </a:xfrm>
        </p:spPr>
        <p:txBody>
          <a:bodyPr wrap="none" tIns="0" rIns="0"/>
          <a:lstStyle>
            <a:lvl1pPr algn="l">
              <a:lnSpc>
                <a:spcPct val="110000"/>
              </a:lnSpc>
              <a:defRPr sz="6600">
                <a:solidFill>
                  <a:schemeClr val="tx1"/>
                </a:solidFill>
              </a:defRPr>
            </a:lvl1pPr>
          </a:lstStyle>
          <a:p>
            <a:r>
              <a:rPr lang="de-DE" dirty="0"/>
              <a:t>Willkommen</a:t>
            </a:r>
          </a:p>
        </p:txBody>
      </p:sp>
      <p:sp>
        <p:nvSpPr>
          <p:cNvPr id="56" name="Rechteck 55">
            <a:extLst>
              <a:ext uri="{FF2B5EF4-FFF2-40B4-BE49-F238E27FC236}">
                <a16:creationId xmlns:a16="http://schemas.microsoft.com/office/drawing/2014/main" id="{929994FB-5DBF-40C3-99B7-BCB45F80FCBA}"/>
              </a:ext>
            </a:extLst>
          </p:cNvPr>
          <p:cNvSpPr/>
          <p:nvPr userDrawn="1"/>
        </p:nvSpPr>
        <p:spPr>
          <a:xfrm>
            <a:off x="518400" y="1196733"/>
            <a:ext cx="11676062" cy="72000"/>
          </a:xfrm>
          <a:prstGeom prst="rect">
            <a:avLst/>
          </a:prstGeom>
          <a:solidFill>
            <a:srgbClr val="2F5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7" name="Gruppieren 56">
            <a:extLst>
              <a:ext uri="{FF2B5EF4-FFF2-40B4-BE49-F238E27FC236}">
                <a16:creationId xmlns:a16="http://schemas.microsoft.com/office/drawing/2014/main" id="{A67BB0E1-5E7F-46E5-9D87-74249FA80151}"/>
              </a:ext>
            </a:extLst>
          </p:cNvPr>
          <p:cNvGrpSpPr/>
          <p:nvPr userDrawn="1"/>
        </p:nvGrpSpPr>
        <p:grpSpPr>
          <a:xfrm>
            <a:off x="-390525" y="160153"/>
            <a:ext cx="333375" cy="136812"/>
            <a:chOff x="-133350" y="2711163"/>
            <a:chExt cx="333375" cy="136812"/>
          </a:xfrm>
        </p:grpSpPr>
        <p:cxnSp>
          <p:nvCxnSpPr>
            <p:cNvPr id="58" name="Gerader Verbinder 57">
              <a:extLst>
                <a:ext uri="{FF2B5EF4-FFF2-40B4-BE49-F238E27FC236}">
                  <a16:creationId xmlns:a16="http://schemas.microsoft.com/office/drawing/2014/main" id="{735EC3F0-D52F-43D8-9D20-FC4F70B1922F}"/>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9" name="Textfeld 58">
              <a:extLst>
                <a:ext uri="{FF2B5EF4-FFF2-40B4-BE49-F238E27FC236}">
                  <a16:creationId xmlns:a16="http://schemas.microsoft.com/office/drawing/2014/main" id="{D73E6E84-A759-4118-9971-2B614D3FE504}"/>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60" name="Gruppieren 59">
            <a:extLst>
              <a:ext uri="{FF2B5EF4-FFF2-40B4-BE49-F238E27FC236}">
                <a16:creationId xmlns:a16="http://schemas.microsoft.com/office/drawing/2014/main" id="{F1FCC803-A93B-423F-B835-B52876B2721B}"/>
              </a:ext>
            </a:extLst>
          </p:cNvPr>
          <p:cNvGrpSpPr/>
          <p:nvPr userDrawn="1"/>
        </p:nvGrpSpPr>
        <p:grpSpPr>
          <a:xfrm>
            <a:off x="-390525" y="1131703"/>
            <a:ext cx="333375" cy="136812"/>
            <a:chOff x="-133350" y="2711163"/>
            <a:chExt cx="333375" cy="136812"/>
          </a:xfrm>
        </p:grpSpPr>
        <p:cxnSp>
          <p:nvCxnSpPr>
            <p:cNvPr id="61" name="Gerader Verbinder 60">
              <a:extLst>
                <a:ext uri="{FF2B5EF4-FFF2-40B4-BE49-F238E27FC236}">
                  <a16:creationId xmlns:a16="http://schemas.microsoft.com/office/drawing/2014/main" id="{94D29247-DB20-40F1-888F-155F9E5ABC80}"/>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2" name="Textfeld 61">
              <a:extLst>
                <a:ext uri="{FF2B5EF4-FFF2-40B4-BE49-F238E27FC236}">
                  <a16:creationId xmlns:a16="http://schemas.microsoft.com/office/drawing/2014/main" id="{5E32A3F3-E989-43F3-A16F-94173C632533}"/>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63" name="Gruppieren 62">
            <a:extLst>
              <a:ext uri="{FF2B5EF4-FFF2-40B4-BE49-F238E27FC236}">
                <a16:creationId xmlns:a16="http://schemas.microsoft.com/office/drawing/2014/main" id="{44D22F83-A0F5-4FE2-9D6C-012542F7E2B8}"/>
              </a:ext>
            </a:extLst>
          </p:cNvPr>
          <p:cNvGrpSpPr/>
          <p:nvPr userDrawn="1"/>
        </p:nvGrpSpPr>
        <p:grpSpPr>
          <a:xfrm>
            <a:off x="-390525" y="1491963"/>
            <a:ext cx="333375" cy="136812"/>
            <a:chOff x="-133350" y="2711163"/>
            <a:chExt cx="333375" cy="136812"/>
          </a:xfrm>
        </p:grpSpPr>
        <p:cxnSp>
          <p:nvCxnSpPr>
            <p:cNvPr id="64" name="Gerader Verbinder 63">
              <a:extLst>
                <a:ext uri="{FF2B5EF4-FFF2-40B4-BE49-F238E27FC236}">
                  <a16:creationId xmlns:a16="http://schemas.microsoft.com/office/drawing/2014/main" id="{BA2BC1BF-6FE4-4475-BE69-6D37CBD51645}"/>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88D7DDBE-C865-4F05-B6F5-3E2BBB15FDA7}"/>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66" name="Gruppieren 65">
            <a:extLst>
              <a:ext uri="{FF2B5EF4-FFF2-40B4-BE49-F238E27FC236}">
                <a16:creationId xmlns:a16="http://schemas.microsoft.com/office/drawing/2014/main" id="{5BF365C6-4DF1-469F-A081-5BB981472333}"/>
              </a:ext>
            </a:extLst>
          </p:cNvPr>
          <p:cNvGrpSpPr/>
          <p:nvPr userDrawn="1"/>
        </p:nvGrpSpPr>
        <p:grpSpPr>
          <a:xfrm>
            <a:off x="-390525" y="3292188"/>
            <a:ext cx="333375" cy="136812"/>
            <a:chOff x="-133350" y="2711163"/>
            <a:chExt cx="333375" cy="136812"/>
          </a:xfrm>
        </p:grpSpPr>
        <p:cxnSp>
          <p:nvCxnSpPr>
            <p:cNvPr id="67" name="Gerader Verbinder 66">
              <a:extLst>
                <a:ext uri="{FF2B5EF4-FFF2-40B4-BE49-F238E27FC236}">
                  <a16:creationId xmlns:a16="http://schemas.microsoft.com/office/drawing/2014/main" id="{9CA1C573-E95F-4CC5-A4BE-0E74960DBC2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Textfeld 67">
              <a:extLst>
                <a:ext uri="{FF2B5EF4-FFF2-40B4-BE49-F238E27FC236}">
                  <a16:creationId xmlns:a16="http://schemas.microsoft.com/office/drawing/2014/main" id="{02A35681-195F-407A-BB6C-7E3B4E241132}"/>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69" name="Gruppieren 68">
            <a:extLst>
              <a:ext uri="{FF2B5EF4-FFF2-40B4-BE49-F238E27FC236}">
                <a16:creationId xmlns:a16="http://schemas.microsoft.com/office/drawing/2014/main" id="{BF6DC0B3-1B79-4824-B73B-DC9B7AA77A08}"/>
              </a:ext>
            </a:extLst>
          </p:cNvPr>
          <p:cNvGrpSpPr/>
          <p:nvPr userDrawn="1"/>
        </p:nvGrpSpPr>
        <p:grpSpPr>
          <a:xfrm>
            <a:off x="-390525" y="6063963"/>
            <a:ext cx="333375" cy="136812"/>
            <a:chOff x="-133350" y="2711163"/>
            <a:chExt cx="333375" cy="136812"/>
          </a:xfrm>
        </p:grpSpPr>
        <p:cxnSp>
          <p:nvCxnSpPr>
            <p:cNvPr id="70" name="Gerader Verbinder 69">
              <a:extLst>
                <a:ext uri="{FF2B5EF4-FFF2-40B4-BE49-F238E27FC236}">
                  <a16:creationId xmlns:a16="http://schemas.microsoft.com/office/drawing/2014/main" id="{439D9EA3-D6F8-4D8A-8C91-B7BCDD4883C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Textfeld 70">
              <a:extLst>
                <a:ext uri="{FF2B5EF4-FFF2-40B4-BE49-F238E27FC236}">
                  <a16:creationId xmlns:a16="http://schemas.microsoft.com/office/drawing/2014/main" id="{EF8776E0-353D-4DBE-918C-2BE4D9ED22C0}"/>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72" name="Gruppieren 71">
            <a:extLst>
              <a:ext uri="{FF2B5EF4-FFF2-40B4-BE49-F238E27FC236}">
                <a16:creationId xmlns:a16="http://schemas.microsoft.com/office/drawing/2014/main" id="{EB1A981A-C15F-48BC-856D-45BFDE402164}"/>
              </a:ext>
            </a:extLst>
          </p:cNvPr>
          <p:cNvGrpSpPr/>
          <p:nvPr userDrawn="1"/>
        </p:nvGrpSpPr>
        <p:grpSpPr>
          <a:xfrm>
            <a:off x="-390525" y="6495763"/>
            <a:ext cx="333375" cy="136812"/>
            <a:chOff x="-133350" y="2711163"/>
            <a:chExt cx="333375" cy="136812"/>
          </a:xfrm>
        </p:grpSpPr>
        <p:cxnSp>
          <p:nvCxnSpPr>
            <p:cNvPr id="73" name="Gerader Verbinder 72">
              <a:extLst>
                <a:ext uri="{FF2B5EF4-FFF2-40B4-BE49-F238E27FC236}">
                  <a16:creationId xmlns:a16="http://schemas.microsoft.com/office/drawing/2014/main" id="{CA1B7D91-52B4-4C4E-9872-DAE627C5BDA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4" name="Textfeld 73">
              <a:extLst>
                <a:ext uri="{FF2B5EF4-FFF2-40B4-BE49-F238E27FC236}">
                  <a16:creationId xmlns:a16="http://schemas.microsoft.com/office/drawing/2014/main" id="{DD5301F3-CDC0-4F62-A7F3-64DF1FAFB6C3}"/>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75" name="Gruppieren 74">
            <a:extLst>
              <a:ext uri="{FF2B5EF4-FFF2-40B4-BE49-F238E27FC236}">
                <a16:creationId xmlns:a16="http://schemas.microsoft.com/office/drawing/2014/main" id="{C5363AC9-A7FE-4ED9-A4AE-BF1F41479440}"/>
              </a:ext>
            </a:extLst>
          </p:cNvPr>
          <p:cNvGrpSpPr/>
          <p:nvPr userDrawn="1"/>
        </p:nvGrpSpPr>
        <p:grpSpPr>
          <a:xfrm rot="16200000">
            <a:off x="281643" y="-299136"/>
            <a:ext cx="333375" cy="136808"/>
            <a:chOff x="-133350" y="2711167"/>
            <a:chExt cx="333375" cy="136808"/>
          </a:xfrm>
        </p:grpSpPr>
        <p:cxnSp>
          <p:nvCxnSpPr>
            <p:cNvPr id="76" name="Gerader Verbinder 75">
              <a:extLst>
                <a:ext uri="{FF2B5EF4-FFF2-40B4-BE49-F238E27FC236}">
                  <a16:creationId xmlns:a16="http://schemas.microsoft.com/office/drawing/2014/main" id="{A5C058E5-1B77-4F37-8A90-6C2DB0C9F0D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3F3FD432-7B0C-441D-887D-260F088129D6}"/>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78" name="Gruppieren 77">
            <a:extLst>
              <a:ext uri="{FF2B5EF4-FFF2-40B4-BE49-F238E27FC236}">
                <a16:creationId xmlns:a16="http://schemas.microsoft.com/office/drawing/2014/main" id="{11D3348D-CD05-48E5-89ED-528A62DA8118}"/>
              </a:ext>
            </a:extLst>
          </p:cNvPr>
          <p:cNvGrpSpPr/>
          <p:nvPr userDrawn="1"/>
        </p:nvGrpSpPr>
        <p:grpSpPr>
          <a:xfrm rot="16200000">
            <a:off x="5752963" y="-299136"/>
            <a:ext cx="333375" cy="136804"/>
            <a:chOff x="-133350" y="2711171"/>
            <a:chExt cx="333375" cy="136804"/>
          </a:xfrm>
        </p:grpSpPr>
        <p:cxnSp>
          <p:nvCxnSpPr>
            <p:cNvPr id="79" name="Gerader Verbinder 78">
              <a:extLst>
                <a:ext uri="{FF2B5EF4-FFF2-40B4-BE49-F238E27FC236}">
                  <a16:creationId xmlns:a16="http://schemas.microsoft.com/office/drawing/2014/main" id="{8C904B9B-CFB8-4878-BE89-64B7783A68C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0" name="Textfeld 79">
              <a:extLst>
                <a:ext uri="{FF2B5EF4-FFF2-40B4-BE49-F238E27FC236}">
                  <a16:creationId xmlns:a16="http://schemas.microsoft.com/office/drawing/2014/main" id="{C15810B6-1DFF-43DE-849F-E24988A1AC21}"/>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81" name="Gruppieren 80">
            <a:extLst>
              <a:ext uri="{FF2B5EF4-FFF2-40B4-BE49-F238E27FC236}">
                <a16:creationId xmlns:a16="http://schemas.microsoft.com/office/drawing/2014/main" id="{CFDE3FDD-B76C-49E7-81B4-7302EAE01430}"/>
              </a:ext>
            </a:extLst>
          </p:cNvPr>
          <p:cNvGrpSpPr/>
          <p:nvPr userDrawn="1"/>
        </p:nvGrpSpPr>
        <p:grpSpPr>
          <a:xfrm>
            <a:off x="6203950" y="-397424"/>
            <a:ext cx="124906" cy="333375"/>
            <a:chOff x="6416680" y="-397424"/>
            <a:chExt cx="124906" cy="333375"/>
          </a:xfrm>
        </p:grpSpPr>
        <p:cxnSp>
          <p:nvCxnSpPr>
            <p:cNvPr id="82" name="Gerader Verbinder 81">
              <a:extLst>
                <a:ext uri="{FF2B5EF4-FFF2-40B4-BE49-F238E27FC236}">
                  <a16:creationId xmlns:a16="http://schemas.microsoft.com/office/drawing/2014/main" id="{CC2966EC-F4C0-41FC-88ED-2E5F725EA0B2}"/>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3" name="Textfeld 82">
              <a:extLst>
                <a:ext uri="{FF2B5EF4-FFF2-40B4-BE49-F238E27FC236}">
                  <a16:creationId xmlns:a16="http://schemas.microsoft.com/office/drawing/2014/main" id="{92230FDE-430C-429C-A396-DFCEF2CE147E}"/>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84" name="Gerader Verbinder 83">
            <a:extLst>
              <a:ext uri="{FF2B5EF4-FFF2-40B4-BE49-F238E27FC236}">
                <a16:creationId xmlns:a16="http://schemas.microsoft.com/office/drawing/2014/main" id="{53056242-C21F-4347-8E6E-305C959935E8}"/>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85" name="Gruppieren 84">
            <a:extLst>
              <a:ext uri="{FF2B5EF4-FFF2-40B4-BE49-F238E27FC236}">
                <a16:creationId xmlns:a16="http://schemas.microsoft.com/office/drawing/2014/main" id="{A954A2AB-7A1B-4F20-8556-0C283B584BE2}"/>
              </a:ext>
            </a:extLst>
          </p:cNvPr>
          <p:cNvGrpSpPr/>
          <p:nvPr userDrawn="1"/>
        </p:nvGrpSpPr>
        <p:grpSpPr>
          <a:xfrm rot="16200000">
            <a:off x="11447325" y="-299139"/>
            <a:ext cx="333375" cy="136800"/>
            <a:chOff x="-133350" y="2711175"/>
            <a:chExt cx="333375" cy="136800"/>
          </a:xfrm>
        </p:grpSpPr>
        <p:cxnSp>
          <p:nvCxnSpPr>
            <p:cNvPr id="86" name="Gerader Verbinder 85">
              <a:extLst>
                <a:ext uri="{FF2B5EF4-FFF2-40B4-BE49-F238E27FC236}">
                  <a16:creationId xmlns:a16="http://schemas.microsoft.com/office/drawing/2014/main" id="{C31D32E9-A207-4C49-AAE0-5A541EE5B56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7" name="Textfeld 86">
              <a:extLst>
                <a:ext uri="{FF2B5EF4-FFF2-40B4-BE49-F238E27FC236}">
                  <a16:creationId xmlns:a16="http://schemas.microsoft.com/office/drawing/2014/main" id="{0027A521-04C3-4807-A55B-38087BBBA705}"/>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3" name="Gruppieren 2">
            <a:extLst>
              <a:ext uri="{FF2B5EF4-FFF2-40B4-BE49-F238E27FC236}">
                <a16:creationId xmlns:a16="http://schemas.microsoft.com/office/drawing/2014/main" id="{2ED5713B-0A5B-5944-BEBB-63C8BF5985F2}"/>
              </a:ext>
            </a:extLst>
          </p:cNvPr>
          <p:cNvGrpSpPr/>
          <p:nvPr userDrawn="1"/>
        </p:nvGrpSpPr>
        <p:grpSpPr>
          <a:xfrm>
            <a:off x="510639" y="293096"/>
            <a:ext cx="2388067" cy="301237"/>
            <a:chOff x="510639" y="293688"/>
            <a:chExt cx="2594512" cy="327279"/>
          </a:xfrm>
        </p:grpSpPr>
        <p:sp>
          <p:nvSpPr>
            <p:cNvPr id="140" name="Freihandform: Form 139">
              <a:extLst>
                <a:ext uri="{FF2B5EF4-FFF2-40B4-BE49-F238E27FC236}">
                  <a16:creationId xmlns:a16="http://schemas.microsoft.com/office/drawing/2014/main" id="{437E43AF-FE61-4974-AF5C-89AC3C8150FD}"/>
                </a:ext>
              </a:extLst>
            </p:cNvPr>
            <p:cNvSpPr/>
            <p:nvPr/>
          </p:nvSpPr>
          <p:spPr>
            <a:xfrm>
              <a:off x="519935" y="300420"/>
              <a:ext cx="78213" cy="124372"/>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solidFill>
              <a:srgbClr val="041E42"/>
            </a:solidFill>
            <a:ln w="9525" cap="flat">
              <a:noFill/>
              <a:prstDash val="solid"/>
              <a:miter/>
            </a:ln>
          </p:spPr>
          <p:txBody>
            <a:bodyPr rtlCol="0" anchor="ctr"/>
            <a:lstStyle/>
            <a:p>
              <a:endParaRPr lang="de-DE"/>
            </a:p>
          </p:txBody>
        </p:sp>
        <p:sp>
          <p:nvSpPr>
            <p:cNvPr id="141" name="Freihandform: Form 140">
              <a:extLst>
                <a:ext uri="{FF2B5EF4-FFF2-40B4-BE49-F238E27FC236}">
                  <a16:creationId xmlns:a16="http://schemas.microsoft.com/office/drawing/2014/main" id="{B5C643AC-A2D8-483C-9099-467ED404B78A}"/>
                </a:ext>
              </a:extLst>
            </p:cNvPr>
            <p:cNvSpPr/>
            <p:nvPr/>
          </p:nvSpPr>
          <p:spPr>
            <a:xfrm>
              <a:off x="610329" y="332713"/>
              <a:ext cx="53852" cy="91758"/>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solidFill>
              <a:srgbClr val="041E42"/>
            </a:solidFill>
            <a:ln w="9525" cap="flat">
              <a:noFill/>
              <a:prstDash val="solid"/>
              <a:miter/>
            </a:ln>
          </p:spPr>
          <p:txBody>
            <a:bodyPr rtlCol="0" anchor="ctr"/>
            <a:lstStyle/>
            <a:p>
              <a:endParaRPr lang="de-DE"/>
            </a:p>
          </p:txBody>
        </p:sp>
        <p:sp>
          <p:nvSpPr>
            <p:cNvPr id="142" name="Freihandform: Form 141">
              <a:extLst>
                <a:ext uri="{FF2B5EF4-FFF2-40B4-BE49-F238E27FC236}">
                  <a16:creationId xmlns:a16="http://schemas.microsoft.com/office/drawing/2014/main" id="{DC1A9518-9882-4BEE-9042-98771FD22461}"/>
                </a:ext>
              </a:extLst>
            </p:cNvPr>
            <p:cNvSpPr/>
            <p:nvPr/>
          </p:nvSpPr>
          <p:spPr>
            <a:xfrm>
              <a:off x="679247" y="294971"/>
              <a:ext cx="26605" cy="129501"/>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solidFill>
              <a:srgbClr val="041E42"/>
            </a:solidFill>
            <a:ln w="9525" cap="flat">
              <a:noFill/>
              <a:prstDash val="solid"/>
              <a:miter/>
            </a:ln>
          </p:spPr>
          <p:txBody>
            <a:bodyPr rtlCol="0" anchor="ctr"/>
            <a:lstStyle/>
            <a:p>
              <a:endParaRPr lang="de-DE"/>
            </a:p>
          </p:txBody>
        </p:sp>
        <p:sp>
          <p:nvSpPr>
            <p:cNvPr id="143" name="Freihandform: Form 142">
              <a:extLst>
                <a:ext uri="{FF2B5EF4-FFF2-40B4-BE49-F238E27FC236}">
                  <a16:creationId xmlns:a16="http://schemas.microsoft.com/office/drawing/2014/main" id="{CB6A9836-D16F-4BD4-B96F-43DCD4A1ADD1}"/>
                </a:ext>
              </a:extLst>
            </p:cNvPr>
            <p:cNvSpPr/>
            <p:nvPr/>
          </p:nvSpPr>
          <p:spPr>
            <a:xfrm>
              <a:off x="725086" y="332795"/>
              <a:ext cx="81739" cy="93920"/>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solidFill>
              <a:srgbClr val="041E42"/>
            </a:solidFill>
            <a:ln w="9525" cap="flat">
              <a:noFill/>
              <a:prstDash val="solid"/>
              <a:miter/>
            </a:ln>
          </p:spPr>
          <p:txBody>
            <a:bodyPr rtlCol="0" anchor="ctr"/>
            <a:lstStyle/>
            <a:p>
              <a:endParaRPr lang="de-DE"/>
            </a:p>
          </p:txBody>
        </p:sp>
        <p:sp>
          <p:nvSpPr>
            <p:cNvPr id="144" name="Freihandform: Form 143">
              <a:extLst>
                <a:ext uri="{FF2B5EF4-FFF2-40B4-BE49-F238E27FC236}">
                  <a16:creationId xmlns:a16="http://schemas.microsoft.com/office/drawing/2014/main" id="{ABBE1A7C-C42E-43DA-AC68-19B53213BFEA}"/>
                </a:ext>
              </a:extLst>
            </p:cNvPr>
            <p:cNvSpPr/>
            <p:nvPr/>
          </p:nvSpPr>
          <p:spPr>
            <a:xfrm>
              <a:off x="825417" y="293688"/>
              <a:ext cx="83663" cy="133347"/>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solidFill>
              <a:srgbClr val="041E42"/>
            </a:solidFill>
            <a:ln w="9525" cap="flat">
              <a:noFill/>
              <a:prstDash val="solid"/>
              <a:miter/>
            </a:ln>
          </p:spPr>
          <p:txBody>
            <a:bodyPr rtlCol="0" anchor="ctr"/>
            <a:lstStyle/>
            <a:p>
              <a:endParaRPr lang="de-DE"/>
            </a:p>
          </p:txBody>
        </p:sp>
        <p:sp>
          <p:nvSpPr>
            <p:cNvPr id="145" name="Freihandform: Form 144">
              <a:extLst>
                <a:ext uri="{FF2B5EF4-FFF2-40B4-BE49-F238E27FC236}">
                  <a16:creationId xmlns:a16="http://schemas.microsoft.com/office/drawing/2014/main" id="{36C1CDBB-E0C9-4C76-AEE4-24D676B22582}"/>
                </a:ext>
              </a:extLst>
            </p:cNvPr>
            <p:cNvSpPr/>
            <p:nvPr/>
          </p:nvSpPr>
          <p:spPr>
            <a:xfrm>
              <a:off x="936967" y="332713"/>
              <a:ext cx="53852" cy="91758"/>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solidFill>
              <a:srgbClr val="041E42"/>
            </a:solidFill>
            <a:ln w="9525" cap="flat">
              <a:noFill/>
              <a:prstDash val="solid"/>
              <a:miter/>
            </a:ln>
          </p:spPr>
          <p:txBody>
            <a:bodyPr rtlCol="0" anchor="ctr"/>
            <a:lstStyle/>
            <a:p>
              <a:endParaRPr lang="de-DE"/>
            </a:p>
          </p:txBody>
        </p:sp>
        <p:sp>
          <p:nvSpPr>
            <p:cNvPr id="146" name="Freihandform: Form 145">
              <a:extLst>
                <a:ext uri="{FF2B5EF4-FFF2-40B4-BE49-F238E27FC236}">
                  <a16:creationId xmlns:a16="http://schemas.microsoft.com/office/drawing/2014/main" id="{867D40B8-3DC0-48CD-8C10-83ACD74CC070}"/>
                </a:ext>
              </a:extLst>
            </p:cNvPr>
            <p:cNvSpPr/>
            <p:nvPr/>
          </p:nvSpPr>
          <p:spPr>
            <a:xfrm>
              <a:off x="1005565" y="294971"/>
              <a:ext cx="26605" cy="129501"/>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solidFill>
              <a:srgbClr val="041E42"/>
            </a:solidFill>
            <a:ln w="9525" cap="flat">
              <a:noFill/>
              <a:prstDash val="solid"/>
              <a:miter/>
            </a:ln>
          </p:spPr>
          <p:txBody>
            <a:bodyPr rtlCol="0" anchor="ctr"/>
            <a:lstStyle/>
            <a:p>
              <a:endParaRPr lang="de-DE"/>
            </a:p>
          </p:txBody>
        </p:sp>
        <p:sp>
          <p:nvSpPr>
            <p:cNvPr id="147" name="Freihandform: Form 146">
              <a:extLst>
                <a:ext uri="{FF2B5EF4-FFF2-40B4-BE49-F238E27FC236}">
                  <a16:creationId xmlns:a16="http://schemas.microsoft.com/office/drawing/2014/main" id="{5E72B66D-AA60-4159-88C6-253B8BCA5544}"/>
                </a:ext>
              </a:extLst>
            </p:cNvPr>
            <p:cNvSpPr/>
            <p:nvPr/>
          </p:nvSpPr>
          <p:spPr>
            <a:xfrm>
              <a:off x="1052044" y="332474"/>
              <a:ext cx="75649" cy="94240"/>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solidFill>
              <a:srgbClr val="041E42"/>
            </a:solidFill>
            <a:ln w="9525" cap="flat">
              <a:noFill/>
              <a:prstDash val="solid"/>
              <a:miter/>
            </a:ln>
          </p:spPr>
          <p:txBody>
            <a:bodyPr rtlCol="0" anchor="ctr"/>
            <a:lstStyle/>
            <a:p>
              <a:endParaRPr lang="de-DE"/>
            </a:p>
          </p:txBody>
        </p:sp>
        <p:sp>
          <p:nvSpPr>
            <p:cNvPr id="148" name="Freihandform: Form 147">
              <a:extLst>
                <a:ext uri="{FF2B5EF4-FFF2-40B4-BE49-F238E27FC236}">
                  <a16:creationId xmlns:a16="http://schemas.microsoft.com/office/drawing/2014/main" id="{F4BEF0C1-E2DD-43FB-8B64-132092CB0783}"/>
                </a:ext>
              </a:extLst>
            </p:cNvPr>
            <p:cNvSpPr/>
            <p:nvPr/>
          </p:nvSpPr>
          <p:spPr>
            <a:xfrm>
              <a:off x="1145644" y="293688"/>
              <a:ext cx="77252" cy="131103"/>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solidFill>
              <a:srgbClr val="041E42"/>
            </a:solidFill>
            <a:ln w="9525" cap="flat">
              <a:noFill/>
              <a:prstDash val="solid"/>
              <a:miter/>
            </a:ln>
          </p:spPr>
          <p:txBody>
            <a:bodyPr rtlCol="0" anchor="ctr"/>
            <a:lstStyle/>
            <a:p>
              <a:endParaRPr lang="de-DE"/>
            </a:p>
          </p:txBody>
        </p:sp>
        <p:sp>
          <p:nvSpPr>
            <p:cNvPr id="149" name="Freihandform: Form 148">
              <a:extLst>
                <a:ext uri="{FF2B5EF4-FFF2-40B4-BE49-F238E27FC236}">
                  <a16:creationId xmlns:a16="http://schemas.microsoft.com/office/drawing/2014/main" id="{7943A356-FF21-4F42-A98E-DC40CF938137}"/>
                </a:ext>
              </a:extLst>
            </p:cNvPr>
            <p:cNvSpPr/>
            <p:nvPr/>
          </p:nvSpPr>
          <p:spPr>
            <a:xfrm>
              <a:off x="1246937" y="359721"/>
              <a:ext cx="43915" cy="19874"/>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solidFill>
              <a:srgbClr val="041E42"/>
            </a:solidFill>
            <a:ln w="9525" cap="flat">
              <a:noFill/>
              <a:prstDash val="solid"/>
              <a:miter/>
            </a:ln>
          </p:spPr>
          <p:txBody>
            <a:bodyPr rtlCol="0" anchor="ctr"/>
            <a:lstStyle/>
            <a:p>
              <a:endParaRPr lang="de-DE"/>
            </a:p>
          </p:txBody>
        </p:sp>
        <p:sp>
          <p:nvSpPr>
            <p:cNvPr id="150" name="Freihandform: Form 149">
              <a:extLst>
                <a:ext uri="{FF2B5EF4-FFF2-40B4-BE49-F238E27FC236}">
                  <a16:creationId xmlns:a16="http://schemas.microsoft.com/office/drawing/2014/main" id="{5414F293-7400-4F17-8C14-513181D5C558}"/>
                </a:ext>
              </a:extLst>
            </p:cNvPr>
            <p:cNvSpPr/>
            <p:nvPr/>
          </p:nvSpPr>
          <p:spPr>
            <a:xfrm>
              <a:off x="1302071" y="300420"/>
              <a:ext cx="115397" cy="124051"/>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solidFill>
              <a:srgbClr val="041E42"/>
            </a:solidFill>
            <a:ln w="9525" cap="flat">
              <a:noFill/>
              <a:prstDash val="solid"/>
              <a:miter/>
            </a:ln>
          </p:spPr>
          <p:txBody>
            <a:bodyPr rtlCol="0" anchor="ctr"/>
            <a:lstStyle/>
            <a:p>
              <a:endParaRPr lang="de-DE"/>
            </a:p>
          </p:txBody>
        </p:sp>
        <p:sp>
          <p:nvSpPr>
            <p:cNvPr id="151" name="Freihandform: Form 150">
              <a:extLst>
                <a:ext uri="{FF2B5EF4-FFF2-40B4-BE49-F238E27FC236}">
                  <a16:creationId xmlns:a16="http://schemas.microsoft.com/office/drawing/2014/main" id="{DF9046FE-F7DE-4669-A7FF-9C4BB6220EF1}"/>
                </a:ext>
              </a:extLst>
            </p:cNvPr>
            <p:cNvSpPr/>
            <p:nvPr/>
          </p:nvSpPr>
          <p:spPr>
            <a:xfrm>
              <a:off x="1436060" y="293688"/>
              <a:ext cx="20835" cy="130783"/>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solidFill>
              <a:srgbClr val="041E42"/>
            </a:solidFill>
            <a:ln w="9525" cap="flat">
              <a:noFill/>
              <a:prstDash val="solid"/>
              <a:miter/>
            </a:ln>
          </p:spPr>
          <p:txBody>
            <a:bodyPr rtlCol="0" anchor="ctr"/>
            <a:lstStyle/>
            <a:p>
              <a:endParaRPr lang="de-DE"/>
            </a:p>
          </p:txBody>
        </p:sp>
        <p:sp>
          <p:nvSpPr>
            <p:cNvPr id="152" name="Freihandform: Form 151">
              <a:extLst>
                <a:ext uri="{FF2B5EF4-FFF2-40B4-BE49-F238E27FC236}">
                  <a16:creationId xmlns:a16="http://schemas.microsoft.com/office/drawing/2014/main" id="{17E9EBD2-1308-471A-9C37-29FF027D0A14}"/>
                </a:ext>
              </a:extLst>
            </p:cNvPr>
            <p:cNvSpPr/>
            <p:nvPr/>
          </p:nvSpPr>
          <p:spPr>
            <a:xfrm>
              <a:off x="1479334" y="332795"/>
              <a:ext cx="81739" cy="93920"/>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solidFill>
              <a:srgbClr val="041E42"/>
            </a:solidFill>
            <a:ln w="9525" cap="flat">
              <a:noFill/>
              <a:prstDash val="solid"/>
              <a:miter/>
            </a:ln>
          </p:spPr>
          <p:txBody>
            <a:bodyPr rtlCol="0" anchor="ctr"/>
            <a:lstStyle/>
            <a:p>
              <a:endParaRPr lang="de-DE"/>
            </a:p>
          </p:txBody>
        </p:sp>
        <p:sp>
          <p:nvSpPr>
            <p:cNvPr id="153" name="Freihandform: Form 152">
              <a:extLst>
                <a:ext uri="{FF2B5EF4-FFF2-40B4-BE49-F238E27FC236}">
                  <a16:creationId xmlns:a16="http://schemas.microsoft.com/office/drawing/2014/main" id="{84D6E57D-0E5B-43A4-8081-53B3E5629513}"/>
                </a:ext>
              </a:extLst>
            </p:cNvPr>
            <p:cNvSpPr/>
            <p:nvPr/>
          </p:nvSpPr>
          <p:spPr>
            <a:xfrm>
              <a:off x="1572613" y="334718"/>
              <a:ext cx="85906" cy="89753"/>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solidFill>
              <a:srgbClr val="041E42"/>
            </a:solidFill>
            <a:ln w="9525" cap="flat">
              <a:noFill/>
              <a:prstDash val="solid"/>
              <a:miter/>
            </a:ln>
          </p:spPr>
          <p:txBody>
            <a:bodyPr rtlCol="0" anchor="ctr"/>
            <a:lstStyle/>
            <a:p>
              <a:endParaRPr lang="de-DE"/>
            </a:p>
          </p:txBody>
        </p:sp>
        <p:sp>
          <p:nvSpPr>
            <p:cNvPr id="154" name="Freihandform: Form 153">
              <a:extLst>
                <a:ext uri="{FF2B5EF4-FFF2-40B4-BE49-F238E27FC236}">
                  <a16:creationId xmlns:a16="http://schemas.microsoft.com/office/drawing/2014/main" id="{0A41A31B-8432-4CD9-B0E9-2DA62432F17C}"/>
                </a:ext>
              </a:extLst>
            </p:cNvPr>
            <p:cNvSpPr/>
            <p:nvPr/>
          </p:nvSpPr>
          <p:spPr>
            <a:xfrm>
              <a:off x="1669733" y="332795"/>
              <a:ext cx="75975" cy="93920"/>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9"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solidFill>
              <a:srgbClr val="041E42"/>
            </a:solidFill>
            <a:ln w="9525" cap="flat">
              <a:noFill/>
              <a:prstDash val="solid"/>
              <a:miter/>
            </a:ln>
          </p:spPr>
          <p:txBody>
            <a:bodyPr rtlCol="0" anchor="ctr"/>
            <a:lstStyle/>
            <a:p>
              <a:endParaRPr lang="de-DE"/>
            </a:p>
          </p:txBody>
        </p:sp>
        <p:sp>
          <p:nvSpPr>
            <p:cNvPr id="155" name="Freihandform: Form 154">
              <a:extLst>
                <a:ext uri="{FF2B5EF4-FFF2-40B4-BE49-F238E27FC236}">
                  <a16:creationId xmlns:a16="http://schemas.microsoft.com/office/drawing/2014/main" id="{46FF8D8D-5FE8-43E4-A552-F9B3C3353B29}"/>
                </a:ext>
              </a:extLst>
            </p:cNvPr>
            <p:cNvSpPr/>
            <p:nvPr/>
          </p:nvSpPr>
          <p:spPr>
            <a:xfrm>
              <a:off x="1772314" y="332795"/>
              <a:ext cx="77252" cy="9199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solidFill>
              <a:srgbClr val="041E42"/>
            </a:solidFill>
            <a:ln w="9525" cap="flat">
              <a:noFill/>
              <a:prstDash val="solid"/>
              <a:miter/>
            </a:ln>
          </p:spPr>
          <p:txBody>
            <a:bodyPr rtlCol="0" anchor="ctr"/>
            <a:lstStyle/>
            <a:p>
              <a:endParaRPr lang="de-DE"/>
            </a:p>
          </p:txBody>
        </p:sp>
        <p:sp>
          <p:nvSpPr>
            <p:cNvPr id="156" name="Freihandform: Form 155">
              <a:extLst>
                <a:ext uri="{FF2B5EF4-FFF2-40B4-BE49-F238E27FC236}">
                  <a16:creationId xmlns:a16="http://schemas.microsoft.com/office/drawing/2014/main" id="{7AA2D936-8A2E-448A-A3FE-121C90D55E4E}"/>
                </a:ext>
              </a:extLst>
            </p:cNvPr>
            <p:cNvSpPr/>
            <p:nvPr/>
          </p:nvSpPr>
          <p:spPr>
            <a:xfrm>
              <a:off x="1871684" y="293688"/>
              <a:ext cx="83663" cy="133347"/>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solidFill>
              <a:srgbClr val="041E42"/>
            </a:solidFill>
            <a:ln w="9525" cap="flat">
              <a:noFill/>
              <a:prstDash val="solid"/>
              <a:miter/>
            </a:ln>
          </p:spPr>
          <p:txBody>
            <a:bodyPr rtlCol="0" anchor="ctr"/>
            <a:lstStyle/>
            <a:p>
              <a:endParaRPr lang="de-DE"/>
            </a:p>
          </p:txBody>
        </p:sp>
        <p:sp>
          <p:nvSpPr>
            <p:cNvPr id="157" name="Freihandform: Form 156">
              <a:extLst>
                <a:ext uri="{FF2B5EF4-FFF2-40B4-BE49-F238E27FC236}">
                  <a16:creationId xmlns:a16="http://schemas.microsoft.com/office/drawing/2014/main" id="{7D614E3F-8E38-48A8-A892-90F1BE5DFC41}"/>
                </a:ext>
              </a:extLst>
            </p:cNvPr>
            <p:cNvSpPr/>
            <p:nvPr/>
          </p:nvSpPr>
          <p:spPr>
            <a:xfrm>
              <a:off x="1978106" y="332795"/>
              <a:ext cx="81739" cy="93920"/>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solidFill>
              <a:srgbClr val="041E42"/>
            </a:solidFill>
            <a:ln w="9525" cap="flat">
              <a:noFill/>
              <a:prstDash val="solid"/>
              <a:miter/>
            </a:ln>
          </p:spPr>
          <p:txBody>
            <a:bodyPr rtlCol="0" anchor="ctr"/>
            <a:lstStyle/>
            <a:p>
              <a:endParaRPr lang="de-DE"/>
            </a:p>
          </p:txBody>
        </p:sp>
        <p:sp>
          <p:nvSpPr>
            <p:cNvPr id="158" name="Freihandform: Form 157">
              <a:extLst>
                <a:ext uri="{FF2B5EF4-FFF2-40B4-BE49-F238E27FC236}">
                  <a16:creationId xmlns:a16="http://schemas.microsoft.com/office/drawing/2014/main" id="{EB14B71E-9496-43D9-A4EC-B717F5048611}"/>
                </a:ext>
              </a:extLst>
            </p:cNvPr>
            <p:cNvSpPr/>
            <p:nvPr/>
          </p:nvSpPr>
          <p:spPr>
            <a:xfrm>
              <a:off x="2083566" y="332713"/>
              <a:ext cx="53852" cy="91758"/>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solidFill>
              <a:srgbClr val="041E42"/>
            </a:solidFill>
            <a:ln w="9525" cap="flat">
              <a:noFill/>
              <a:prstDash val="solid"/>
              <a:miter/>
            </a:ln>
          </p:spPr>
          <p:txBody>
            <a:bodyPr rtlCol="0" anchor="ctr"/>
            <a:lstStyle/>
            <a:p>
              <a:endParaRPr lang="de-DE"/>
            </a:p>
          </p:txBody>
        </p:sp>
        <p:sp>
          <p:nvSpPr>
            <p:cNvPr id="159" name="Freihandform: Form 158">
              <a:extLst>
                <a:ext uri="{FF2B5EF4-FFF2-40B4-BE49-F238E27FC236}">
                  <a16:creationId xmlns:a16="http://schemas.microsoft.com/office/drawing/2014/main" id="{790BD971-8810-42D7-9C91-5E31E7DE2C4E}"/>
                </a:ext>
              </a:extLst>
            </p:cNvPr>
            <p:cNvSpPr/>
            <p:nvPr/>
          </p:nvSpPr>
          <p:spPr>
            <a:xfrm>
              <a:off x="2150561" y="359721"/>
              <a:ext cx="43915" cy="19874"/>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solidFill>
              <a:srgbClr val="041E42"/>
            </a:solidFill>
            <a:ln w="9525" cap="flat">
              <a:noFill/>
              <a:prstDash val="solid"/>
              <a:miter/>
            </a:ln>
          </p:spPr>
          <p:txBody>
            <a:bodyPr rtlCol="0" anchor="ctr"/>
            <a:lstStyle/>
            <a:p>
              <a:endParaRPr lang="de-DE"/>
            </a:p>
          </p:txBody>
        </p:sp>
        <p:sp>
          <p:nvSpPr>
            <p:cNvPr id="160" name="Freihandform: Form 159">
              <a:extLst>
                <a:ext uri="{FF2B5EF4-FFF2-40B4-BE49-F238E27FC236}">
                  <a16:creationId xmlns:a16="http://schemas.microsoft.com/office/drawing/2014/main" id="{32DC33CF-54F4-4299-82CD-B2375462167E}"/>
                </a:ext>
              </a:extLst>
            </p:cNvPr>
            <p:cNvSpPr/>
            <p:nvPr/>
          </p:nvSpPr>
          <p:spPr>
            <a:xfrm>
              <a:off x="2221081" y="300420"/>
              <a:ext cx="97126" cy="126295"/>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solidFill>
              <a:srgbClr val="041E42"/>
            </a:solidFill>
            <a:ln w="9525" cap="flat">
              <a:noFill/>
              <a:prstDash val="solid"/>
              <a:miter/>
            </a:ln>
          </p:spPr>
          <p:txBody>
            <a:bodyPr rtlCol="0" anchor="ctr"/>
            <a:lstStyle/>
            <a:p>
              <a:endParaRPr lang="de-DE"/>
            </a:p>
          </p:txBody>
        </p:sp>
        <p:sp>
          <p:nvSpPr>
            <p:cNvPr id="161" name="Freihandform: Form 160">
              <a:extLst>
                <a:ext uri="{FF2B5EF4-FFF2-40B4-BE49-F238E27FC236}">
                  <a16:creationId xmlns:a16="http://schemas.microsoft.com/office/drawing/2014/main" id="{28E7B4C3-0E3A-4A63-A15B-FBBF0A790C9D}"/>
                </a:ext>
              </a:extLst>
            </p:cNvPr>
            <p:cNvSpPr/>
            <p:nvPr/>
          </p:nvSpPr>
          <p:spPr>
            <a:xfrm>
              <a:off x="2346415" y="332795"/>
              <a:ext cx="76931" cy="9199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solidFill>
              <a:srgbClr val="041E42"/>
            </a:solidFill>
            <a:ln w="9525" cap="flat">
              <a:noFill/>
              <a:prstDash val="solid"/>
              <a:miter/>
            </a:ln>
          </p:spPr>
          <p:txBody>
            <a:bodyPr rtlCol="0" anchor="ctr"/>
            <a:lstStyle/>
            <a:p>
              <a:endParaRPr lang="de-DE"/>
            </a:p>
          </p:txBody>
        </p:sp>
        <p:sp>
          <p:nvSpPr>
            <p:cNvPr id="162" name="Freihandform: Form 161">
              <a:extLst>
                <a:ext uri="{FF2B5EF4-FFF2-40B4-BE49-F238E27FC236}">
                  <a16:creationId xmlns:a16="http://schemas.microsoft.com/office/drawing/2014/main" id="{DE83242C-3DAB-4186-A2CF-ABC5CE556834}"/>
                </a:ext>
              </a:extLst>
            </p:cNvPr>
            <p:cNvSpPr/>
            <p:nvPr/>
          </p:nvSpPr>
          <p:spPr>
            <a:xfrm>
              <a:off x="2447067" y="294971"/>
              <a:ext cx="26605" cy="129501"/>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solidFill>
              <a:srgbClr val="041E42"/>
            </a:solidFill>
            <a:ln w="9525" cap="flat">
              <a:noFill/>
              <a:prstDash val="solid"/>
              <a:miter/>
            </a:ln>
          </p:spPr>
          <p:txBody>
            <a:bodyPr rtlCol="0" anchor="ctr"/>
            <a:lstStyle/>
            <a:p>
              <a:endParaRPr lang="de-DE"/>
            </a:p>
          </p:txBody>
        </p:sp>
        <p:sp>
          <p:nvSpPr>
            <p:cNvPr id="163" name="Freihandform: Form 162">
              <a:extLst>
                <a:ext uri="{FF2B5EF4-FFF2-40B4-BE49-F238E27FC236}">
                  <a16:creationId xmlns:a16="http://schemas.microsoft.com/office/drawing/2014/main" id="{CE94665A-1959-4E8D-8843-30D9AA88A120}"/>
                </a:ext>
              </a:extLst>
            </p:cNvPr>
            <p:cNvSpPr/>
            <p:nvPr/>
          </p:nvSpPr>
          <p:spPr>
            <a:xfrm>
              <a:off x="2488418" y="335039"/>
              <a:ext cx="87189" cy="89753"/>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9"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solidFill>
              <a:srgbClr val="041E42"/>
            </a:solidFill>
            <a:ln w="9525" cap="flat">
              <a:noFill/>
              <a:prstDash val="solid"/>
              <a:miter/>
            </a:ln>
          </p:spPr>
          <p:txBody>
            <a:bodyPr rtlCol="0" anchor="ctr"/>
            <a:lstStyle/>
            <a:p>
              <a:endParaRPr lang="de-DE"/>
            </a:p>
          </p:txBody>
        </p:sp>
        <p:sp>
          <p:nvSpPr>
            <p:cNvPr id="164" name="Freihandform: Form 163">
              <a:extLst>
                <a:ext uri="{FF2B5EF4-FFF2-40B4-BE49-F238E27FC236}">
                  <a16:creationId xmlns:a16="http://schemas.microsoft.com/office/drawing/2014/main" id="{6D37DE7E-42BD-43AE-AD54-7C9257288F34}"/>
                </a:ext>
              </a:extLst>
            </p:cNvPr>
            <p:cNvSpPr/>
            <p:nvPr/>
          </p:nvSpPr>
          <p:spPr>
            <a:xfrm>
              <a:off x="2585223" y="332795"/>
              <a:ext cx="81739" cy="93920"/>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solidFill>
              <a:srgbClr val="041E42"/>
            </a:solidFill>
            <a:ln w="9525" cap="flat">
              <a:noFill/>
              <a:prstDash val="solid"/>
              <a:miter/>
            </a:ln>
          </p:spPr>
          <p:txBody>
            <a:bodyPr rtlCol="0" anchor="ctr"/>
            <a:lstStyle/>
            <a:p>
              <a:endParaRPr lang="de-DE"/>
            </a:p>
          </p:txBody>
        </p:sp>
        <p:sp>
          <p:nvSpPr>
            <p:cNvPr id="166" name="Freihandform: Form 165">
              <a:extLst>
                <a:ext uri="{FF2B5EF4-FFF2-40B4-BE49-F238E27FC236}">
                  <a16:creationId xmlns:a16="http://schemas.microsoft.com/office/drawing/2014/main" id="{EA89A64B-C979-45EC-B4F6-949EB2001B5D}"/>
                </a:ext>
              </a:extLst>
            </p:cNvPr>
            <p:cNvSpPr/>
            <p:nvPr/>
          </p:nvSpPr>
          <p:spPr>
            <a:xfrm>
              <a:off x="2690683" y="332713"/>
              <a:ext cx="53852" cy="91758"/>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solidFill>
              <a:srgbClr val="041E42"/>
            </a:solidFill>
            <a:ln w="9525" cap="flat">
              <a:noFill/>
              <a:prstDash val="solid"/>
              <a:miter/>
            </a:ln>
          </p:spPr>
          <p:txBody>
            <a:bodyPr rtlCol="0" anchor="ctr"/>
            <a:lstStyle/>
            <a:p>
              <a:endParaRPr lang="de-DE"/>
            </a:p>
          </p:txBody>
        </p:sp>
        <p:sp>
          <p:nvSpPr>
            <p:cNvPr id="167" name="Freihandform: Form 166">
              <a:extLst>
                <a:ext uri="{FF2B5EF4-FFF2-40B4-BE49-F238E27FC236}">
                  <a16:creationId xmlns:a16="http://schemas.microsoft.com/office/drawing/2014/main" id="{D8F4E6F5-DCF7-4013-87A5-43A2566A3AD9}"/>
                </a:ext>
              </a:extLst>
            </p:cNvPr>
            <p:cNvSpPr/>
            <p:nvPr/>
          </p:nvSpPr>
          <p:spPr>
            <a:xfrm>
              <a:off x="2754472" y="332474"/>
              <a:ext cx="69238" cy="94240"/>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solidFill>
              <a:srgbClr val="041E42"/>
            </a:solidFill>
            <a:ln w="9525" cap="flat">
              <a:noFill/>
              <a:prstDash val="solid"/>
              <a:miter/>
            </a:ln>
          </p:spPr>
          <p:txBody>
            <a:bodyPr rtlCol="0" anchor="ctr"/>
            <a:lstStyle/>
            <a:p>
              <a:endParaRPr lang="de-DE"/>
            </a:p>
          </p:txBody>
        </p:sp>
        <p:sp>
          <p:nvSpPr>
            <p:cNvPr id="169" name="Freihandform: Form 168">
              <a:extLst>
                <a:ext uri="{FF2B5EF4-FFF2-40B4-BE49-F238E27FC236}">
                  <a16:creationId xmlns:a16="http://schemas.microsoft.com/office/drawing/2014/main" id="{08B40D83-75AF-478E-9E62-44910A1F67F1}"/>
                </a:ext>
              </a:extLst>
            </p:cNvPr>
            <p:cNvSpPr/>
            <p:nvPr/>
          </p:nvSpPr>
          <p:spPr>
            <a:xfrm>
              <a:off x="2843264" y="294971"/>
              <a:ext cx="26605" cy="129501"/>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solidFill>
              <a:srgbClr val="041E42"/>
            </a:solidFill>
            <a:ln w="9525" cap="flat">
              <a:noFill/>
              <a:prstDash val="solid"/>
              <a:miter/>
            </a:ln>
          </p:spPr>
          <p:txBody>
            <a:bodyPr rtlCol="0" anchor="ctr"/>
            <a:lstStyle/>
            <a:p>
              <a:endParaRPr lang="de-DE"/>
            </a:p>
          </p:txBody>
        </p:sp>
        <p:sp>
          <p:nvSpPr>
            <p:cNvPr id="170" name="Freihandform: Form 169">
              <a:extLst>
                <a:ext uri="{FF2B5EF4-FFF2-40B4-BE49-F238E27FC236}">
                  <a16:creationId xmlns:a16="http://schemas.microsoft.com/office/drawing/2014/main" id="{4450C88D-A2CC-4995-B198-B8121FB36D4E}"/>
                </a:ext>
              </a:extLst>
            </p:cNvPr>
            <p:cNvSpPr/>
            <p:nvPr/>
          </p:nvSpPr>
          <p:spPr>
            <a:xfrm>
              <a:off x="2884935" y="306189"/>
              <a:ext cx="55775" cy="120525"/>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solidFill>
              <a:srgbClr val="041E42"/>
            </a:solidFill>
            <a:ln w="9525" cap="flat">
              <a:noFill/>
              <a:prstDash val="solid"/>
              <a:miter/>
            </a:ln>
          </p:spPr>
          <p:txBody>
            <a:bodyPr rtlCol="0" anchor="ctr"/>
            <a:lstStyle/>
            <a:p>
              <a:endParaRPr lang="de-DE"/>
            </a:p>
          </p:txBody>
        </p:sp>
        <p:sp>
          <p:nvSpPr>
            <p:cNvPr id="171" name="Freihandform: Form 170">
              <a:extLst>
                <a:ext uri="{FF2B5EF4-FFF2-40B4-BE49-F238E27FC236}">
                  <a16:creationId xmlns:a16="http://schemas.microsoft.com/office/drawing/2014/main" id="{170097FC-1C77-4FDF-AEC4-E77CD945C51D}"/>
                </a:ext>
              </a:extLst>
            </p:cNvPr>
            <p:cNvSpPr/>
            <p:nvPr/>
          </p:nvSpPr>
          <p:spPr>
            <a:xfrm>
              <a:off x="2957058" y="296573"/>
              <a:ext cx="75970" cy="130142"/>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solidFill>
              <a:srgbClr val="041E42"/>
            </a:solidFill>
            <a:ln w="9525" cap="flat">
              <a:noFill/>
              <a:prstDash val="solid"/>
              <a:miter/>
            </a:ln>
          </p:spPr>
          <p:txBody>
            <a:bodyPr rtlCol="0" anchor="ctr"/>
            <a:lstStyle/>
            <a:p>
              <a:endParaRPr lang="de-DE"/>
            </a:p>
          </p:txBody>
        </p:sp>
        <p:sp>
          <p:nvSpPr>
            <p:cNvPr id="172" name="Freihandform: Form 171">
              <a:extLst>
                <a:ext uri="{FF2B5EF4-FFF2-40B4-BE49-F238E27FC236}">
                  <a16:creationId xmlns:a16="http://schemas.microsoft.com/office/drawing/2014/main" id="{D9C6AC2B-710E-4330-AC9D-A8316145CCED}"/>
                </a:ext>
              </a:extLst>
            </p:cNvPr>
            <p:cNvSpPr/>
            <p:nvPr/>
          </p:nvSpPr>
          <p:spPr>
            <a:xfrm>
              <a:off x="3049376" y="306189"/>
              <a:ext cx="55775" cy="120525"/>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solidFill>
              <a:srgbClr val="041E42"/>
            </a:solidFill>
            <a:ln w="9525" cap="flat">
              <a:noFill/>
              <a:prstDash val="solid"/>
              <a:miter/>
            </a:ln>
          </p:spPr>
          <p:txBody>
            <a:bodyPr rtlCol="0" anchor="ctr"/>
            <a:lstStyle/>
            <a:p>
              <a:endParaRPr lang="de-DE"/>
            </a:p>
          </p:txBody>
        </p:sp>
        <p:sp>
          <p:nvSpPr>
            <p:cNvPr id="173" name="Freihandform: Form 172">
              <a:extLst>
                <a:ext uri="{FF2B5EF4-FFF2-40B4-BE49-F238E27FC236}">
                  <a16:creationId xmlns:a16="http://schemas.microsoft.com/office/drawing/2014/main" id="{A44EACAA-23D2-4B0E-A7A5-160CBF43FAA6}"/>
                </a:ext>
              </a:extLst>
            </p:cNvPr>
            <p:cNvSpPr/>
            <p:nvPr/>
          </p:nvSpPr>
          <p:spPr>
            <a:xfrm>
              <a:off x="510639" y="494671"/>
              <a:ext cx="92638" cy="124051"/>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solidFill>
              <a:schemeClr val="tx1"/>
            </a:solidFill>
            <a:ln w="9525" cap="flat">
              <a:noFill/>
              <a:prstDash val="solid"/>
              <a:miter/>
            </a:ln>
          </p:spPr>
          <p:txBody>
            <a:bodyPr rtlCol="0" anchor="ctr"/>
            <a:lstStyle/>
            <a:p>
              <a:endParaRPr lang="de-DE"/>
            </a:p>
          </p:txBody>
        </p:sp>
        <p:sp>
          <p:nvSpPr>
            <p:cNvPr id="174" name="Freihandform: Form 173">
              <a:extLst>
                <a:ext uri="{FF2B5EF4-FFF2-40B4-BE49-F238E27FC236}">
                  <a16:creationId xmlns:a16="http://schemas.microsoft.com/office/drawing/2014/main" id="{C1445E99-D980-4FC1-8219-60CB5C0DAA20}"/>
                </a:ext>
              </a:extLst>
            </p:cNvPr>
            <p:cNvSpPr/>
            <p:nvPr/>
          </p:nvSpPr>
          <p:spPr>
            <a:xfrm>
              <a:off x="603919" y="526726"/>
              <a:ext cx="81739" cy="93920"/>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solidFill>
              <a:schemeClr val="tx1"/>
            </a:solidFill>
            <a:ln w="9525" cap="flat">
              <a:noFill/>
              <a:prstDash val="solid"/>
              <a:miter/>
            </a:ln>
          </p:spPr>
          <p:txBody>
            <a:bodyPr rtlCol="0" anchor="ctr"/>
            <a:lstStyle/>
            <a:p>
              <a:endParaRPr lang="de-DE"/>
            </a:p>
          </p:txBody>
        </p:sp>
        <p:sp>
          <p:nvSpPr>
            <p:cNvPr id="175" name="Freihandform: Form 174">
              <a:extLst>
                <a:ext uri="{FF2B5EF4-FFF2-40B4-BE49-F238E27FC236}">
                  <a16:creationId xmlns:a16="http://schemas.microsoft.com/office/drawing/2014/main" id="{8F5B513C-3EB1-4F96-AE3F-FA2E5E55A045}"/>
                </a:ext>
              </a:extLst>
            </p:cNvPr>
            <p:cNvSpPr/>
            <p:nvPr/>
          </p:nvSpPr>
          <p:spPr>
            <a:xfrm>
              <a:off x="703929" y="526405"/>
              <a:ext cx="75649" cy="94241"/>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solidFill>
              <a:schemeClr val="tx1"/>
            </a:solidFill>
            <a:ln w="9525" cap="flat">
              <a:noFill/>
              <a:prstDash val="solid"/>
              <a:miter/>
            </a:ln>
          </p:spPr>
          <p:txBody>
            <a:bodyPr rtlCol="0" anchor="ctr"/>
            <a:lstStyle/>
            <a:p>
              <a:endParaRPr lang="de-DE"/>
            </a:p>
          </p:txBody>
        </p:sp>
        <p:sp>
          <p:nvSpPr>
            <p:cNvPr id="176" name="Freihandform: Form 175">
              <a:extLst>
                <a:ext uri="{FF2B5EF4-FFF2-40B4-BE49-F238E27FC236}">
                  <a16:creationId xmlns:a16="http://schemas.microsoft.com/office/drawing/2014/main" id="{60BC311B-E1F4-4DE2-B87A-9DAD7B90EA03}"/>
                </a:ext>
              </a:extLst>
            </p:cNvPr>
            <p:cNvSpPr/>
            <p:nvPr/>
          </p:nvSpPr>
          <p:spPr>
            <a:xfrm>
              <a:off x="797850" y="487619"/>
              <a:ext cx="76931" cy="131103"/>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solidFill>
              <a:schemeClr val="tx1"/>
            </a:solidFill>
            <a:ln w="9525" cap="flat">
              <a:noFill/>
              <a:prstDash val="solid"/>
              <a:miter/>
            </a:ln>
          </p:spPr>
          <p:txBody>
            <a:bodyPr rtlCol="0" anchor="ctr"/>
            <a:lstStyle/>
            <a:p>
              <a:endParaRPr lang="de-DE"/>
            </a:p>
          </p:txBody>
        </p:sp>
        <p:sp>
          <p:nvSpPr>
            <p:cNvPr id="177" name="Freihandform: Form 176">
              <a:extLst>
                <a:ext uri="{FF2B5EF4-FFF2-40B4-BE49-F238E27FC236}">
                  <a16:creationId xmlns:a16="http://schemas.microsoft.com/office/drawing/2014/main" id="{6D220A37-F8FD-4C97-B886-3789AD45A1C3}"/>
                </a:ext>
              </a:extLst>
            </p:cNvPr>
            <p:cNvSpPr/>
            <p:nvPr/>
          </p:nvSpPr>
          <p:spPr>
            <a:xfrm>
              <a:off x="901707" y="526726"/>
              <a:ext cx="76931" cy="9199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solidFill>
              <a:schemeClr val="tx1"/>
            </a:solidFill>
            <a:ln w="9525" cap="flat">
              <a:noFill/>
              <a:prstDash val="solid"/>
              <a:miter/>
            </a:ln>
          </p:spPr>
          <p:txBody>
            <a:bodyPr rtlCol="0" anchor="ctr"/>
            <a:lstStyle/>
            <a:p>
              <a:endParaRPr lang="de-DE"/>
            </a:p>
          </p:txBody>
        </p:sp>
        <p:sp>
          <p:nvSpPr>
            <p:cNvPr id="178" name="Freihandform: Form 177">
              <a:extLst>
                <a:ext uri="{FF2B5EF4-FFF2-40B4-BE49-F238E27FC236}">
                  <a16:creationId xmlns:a16="http://schemas.microsoft.com/office/drawing/2014/main" id="{7618119C-41E9-43BA-92E1-7139F37520B7}"/>
                </a:ext>
              </a:extLst>
            </p:cNvPr>
            <p:cNvSpPr/>
            <p:nvPr/>
          </p:nvSpPr>
          <p:spPr>
            <a:xfrm>
              <a:off x="1002359" y="488901"/>
              <a:ext cx="26605" cy="129501"/>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solidFill>
              <a:schemeClr val="tx1"/>
            </a:solidFill>
            <a:ln w="9525" cap="flat">
              <a:noFill/>
              <a:prstDash val="solid"/>
              <a:miter/>
            </a:ln>
          </p:spPr>
          <p:txBody>
            <a:bodyPr rtlCol="0" anchor="ctr"/>
            <a:lstStyle/>
            <a:p>
              <a:endParaRPr lang="de-DE"/>
            </a:p>
          </p:txBody>
        </p:sp>
        <p:sp>
          <p:nvSpPr>
            <p:cNvPr id="179" name="Freihandform: Form 178">
              <a:extLst>
                <a:ext uri="{FF2B5EF4-FFF2-40B4-BE49-F238E27FC236}">
                  <a16:creationId xmlns:a16="http://schemas.microsoft.com/office/drawing/2014/main" id="{A5F874B1-F5C4-402C-9749-2AB3C2EAFCFC}"/>
                </a:ext>
              </a:extLst>
            </p:cNvPr>
            <p:cNvSpPr/>
            <p:nvPr/>
          </p:nvSpPr>
          <p:spPr>
            <a:xfrm>
              <a:off x="1045312" y="526405"/>
              <a:ext cx="69238" cy="94241"/>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solidFill>
              <a:schemeClr val="tx1"/>
            </a:solidFill>
            <a:ln w="9525" cap="flat">
              <a:noFill/>
              <a:prstDash val="solid"/>
              <a:miter/>
            </a:ln>
          </p:spPr>
          <p:txBody>
            <a:bodyPr rtlCol="0" anchor="ctr"/>
            <a:lstStyle/>
            <a:p>
              <a:endParaRPr lang="de-DE"/>
            </a:p>
          </p:txBody>
        </p:sp>
        <p:sp>
          <p:nvSpPr>
            <p:cNvPr id="180" name="Freihandform: Form 179">
              <a:extLst>
                <a:ext uri="{FF2B5EF4-FFF2-40B4-BE49-F238E27FC236}">
                  <a16:creationId xmlns:a16="http://schemas.microsoft.com/office/drawing/2014/main" id="{169F6428-4F5D-4675-B468-7AAA6EA2A8D9}"/>
                </a:ext>
              </a:extLst>
            </p:cNvPr>
            <p:cNvSpPr/>
            <p:nvPr/>
          </p:nvSpPr>
          <p:spPr>
            <a:xfrm>
              <a:off x="1131540" y="526405"/>
              <a:ext cx="75649" cy="94241"/>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solidFill>
              <a:schemeClr val="tx1"/>
            </a:solidFill>
            <a:ln w="9525" cap="flat">
              <a:noFill/>
              <a:prstDash val="solid"/>
              <a:miter/>
            </a:ln>
          </p:spPr>
          <p:txBody>
            <a:bodyPr rtlCol="0" anchor="ctr"/>
            <a:lstStyle/>
            <a:p>
              <a:endParaRPr lang="de-DE"/>
            </a:p>
          </p:txBody>
        </p:sp>
        <p:sp>
          <p:nvSpPr>
            <p:cNvPr id="181" name="Freihandform: Form 180">
              <a:extLst>
                <a:ext uri="{FF2B5EF4-FFF2-40B4-BE49-F238E27FC236}">
                  <a16:creationId xmlns:a16="http://schemas.microsoft.com/office/drawing/2014/main" id="{6ECA4213-C333-492A-8271-46DBC688C852}"/>
                </a:ext>
              </a:extLst>
            </p:cNvPr>
            <p:cNvSpPr/>
            <p:nvPr/>
          </p:nvSpPr>
          <p:spPr>
            <a:xfrm>
              <a:off x="1225460" y="487619"/>
              <a:ext cx="76931" cy="131103"/>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solidFill>
              <a:schemeClr val="tx1"/>
            </a:solidFill>
            <a:ln w="9525" cap="flat">
              <a:noFill/>
              <a:prstDash val="solid"/>
              <a:miter/>
            </a:ln>
          </p:spPr>
          <p:txBody>
            <a:bodyPr rtlCol="0" anchor="ctr"/>
            <a:lstStyle/>
            <a:p>
              <a:endParaRPr lang="de-DE"/>
            </a:p>
          </p:txBody>
        </p:sp>
        <p:sp>
          <p:nvSpPr>
            <p:cNvPr id="182" name="Freihandform: Form 181">
              <a:extLst>
                <a:ext uri="{FF2B5EF4-FFF2-40B4-BE49-F238E27FC236}">
                  <a16:creationId xmlns:a16="http://schemas.microsoft.com/office/drawing/2014/main" id="{CA31CA87-30A7-4449-9783-8DC969F2EACE}"/>
                </a:ext>
              </a:extLst>
            </p:cNvPr>
            <p:cNvSpPr/>
            <p:nvPr/>
          </p:nvSpPr>
          <p:spPr>
            <a:xfrm>
              <a:off x="1324189" y="526726"/>
              <a:ext cx="81739" cy="93920"/>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solidFill>
              <a:schemeClr val="tx1"/>
            </a:solidFill>
            <a:ln w="9525" cap="flat">
              <a:noFill/>
              <a:prstDash val="solid"/>
              <a:miter/>
            </a:ln>
          </p:spPr>
          <p:txBody>
            <a:bodyPr rtlCol="0" anchor="ctr"/>
            <a:lstStyle/>
            <a:p>
              <a:endParaRPr lang="de-DE"/>
            </a:p>
          </p:txBody>
        </p:sp>
        <p:sp>
          <p:nvSpPr>
            <p:cNvPr id="183" name="Freihandform: Form 182">
              <a:extLst>
                <a:ext uri="{FF2B5EF4-FFF2-40B4-BE49-F238E27FC236}">
                  <a16:creationId xmlns:a16="http://schemas.microsoft.com/office/drawing/2014/main" id="{7C37FD0D-D89F-431F-9478-9D2638DB850F}"/>
                </a:ext>
              </a:extLst>
            </p:cNvPr>
            <p:cNvSpPr/>
            <p:nvPr/>
          </p:nvSpPr>
          <p:spPr>
            <a:xfrm>
              <a:off x="1482539" y="494671"/>
              <a:ext cx="77893" cy="124051"/>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solidFill>
              <a:schemeClr val="tx1"/>
            </a:solidFill>
            <a:ln w="9525" cap="flat">
              <a:noFill/>
              <a:prstDash val="solid"/>
              <a:miter/>
            </a:ln>
          </p:spPr>
          <p:txBody>
            <a:bodyPr rtlCol="0" anchor="ctr"/>
            <a:lstStyle/>
            <a:p>
              <a:endParaRPr lang="de-DE"/>
            </a:p>
          </p:txBody>
        </p:sp>
        <p:sp>
          <p:nvSpPr>
            <p:cNvPr id="184" name="Freihandform: Form 183">
              <a:extLst>
                <a:ext uri="{FF2B5EF4-FFF2-40B4-BE49-F238E27FC236}">
                  <a16:creationId xmlns:a16="http://schemas.microsoft.com/office/drawing/2014/main" id="{9A1255C6-12A9-459B-843F-7294ADDC1C1B}"/>
                </a:ext>
              </a:extLst>
            </p:cNvPr>
            <p:cNvSpPr/>
            <p:nvPr/>
          </p:nvSpPr>
          <p:spPr>
            <a:xfrm>
              <a:off x="1564279" y="526726"/>
              <a:ext cx="76290" cy="93920"/>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solidFill>
              <a:schemeClr val="tx1"/>
            </a:solidFill>
            <a:ln w="9525" cap="flat">
              <a:noFill/>
              <a:prstDash val="solid"/>
              <a:miter/>
            </a:ln>
          </p:spPr>
          <p:txBody>
            <a:bodyPr rtlCol="0" anchor="ctr"/>
            <a:lstStyle/>
            <a:p>
              <a:endParaRPr lang="de-DE"/>
            </a:p>
          </p:txBody>
        </p:sp>
        <p:sp>
          <p:nvSpPr>
            <p:cNvPr id="185" name="Freihandform: Form 184">
              <a:extLst>
                <a:ext uri="{FF2B5EF4-FFF2-40B4-BE49-F238E27FC236}">
                  <a16:creationId xmlns:a16="http://schemas.microsoft.com/office/drawing/2014/main" id="{BD88DE7C-655E-4731-99FA-B7E34983ECB8}"/>
                </a:ext>
              </a:extLst>
            </p:cNvPr>
            <p:cNvSpPr/>
            <p:nvPr/>
          </p:nvSpPr>
          <p:spPr>
            <a:xfrm>
              <a:off x="1667175" y="487619"/>
              <a:ext cx="78854" cy="131103"/>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solidFill>
              <a:schemeClr val="tx1"/>
            </a:solidFill>
            <a:ln w="9525" cap="flat">
              <a:noFill/>
              <a:prstDash val="solid"/>
              <a:miter/>
            </a:ln>
          </p:spPr>
          <p:txBody>
            <a:bodyPr rtlCol="0" anchor="ctr"/>
            <a:lstStyle/>
            <a:p>
              <a:endParaRPr lang="de-DE"/>
            </a:p>
          </p:txBody>
        </p:sp>
        <p:sp>
          <p:nvSpPr>
            <p:cNvPr id="186" name="Freihandform: Form 185">
              <a:extLst>
                <a:ext uri="{FF2B5EF4-FFF2-40B4-BE49-F238E27FC236}">
                  <a16:creationId xmlns:a16="http://schemas.microsoft.com/office/drawing/2014/main" id="{F31C4EAF-8B93-4132-872E-D12B732A4099}"/>
                </a:ext>
              </a:extLst>
            </p:cNvPr>
            <p:cNvSpPr/>
            <p:nvPr/>
          </p:nvSpPr>
          <p:spPr>
            <a:xfrm>
              <a:off x="1761416" y="528970"/>
              <a:ext cx="77252" cy="9199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solidFill>
              <a:schemeClr val="tx1"/>
            </a:solidFill>
            <a:ln w="9525" cap="flat">
              <a:noFill/>
              <a:prstDash val="solid"/>
              <a:miter/>
            </a:ln>
          </p:spPr>
          <p:txBody>
            <a:bodyPr rtlCol="0" anchor="ctr"/>
            <a:lstStyle/>
            <a:p>
              <a:endParaRPr lang="de-DE"/>
            </a:p>
          </p:txBody>
        </p:sp>
        <p:sp>
          <p:nvSpPr>
            <p:cNvPr id="187" name="Freihandform: Form 186">
              <a:extLst>
                <a:ext uri="{FF2B5EF4-FFF2-40B4-BE49-F238E27FC236}">
                  <a16:creationId xmlns:a16="http://schemas.microsoft.com/office/drawing/2014/main" id="{02DF8183-C86A-43FA-8D36-ACC72C3197B3}"/>
                </a:ext>
              </a:extLst>
            </p:cNvPr>
            <p:cNvSpPr/>
            <p:nvPr/>
          </p:nvSpPr>
          <p:spPr>
            <a:xfrm>
              <a:off x="1865594" y="487299"/>
              <a:ext cx="20835" cy="131103"/>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solidFill>
              <a:schemeClr val="tx1"/>
            </a:solidFill>
            <a:ln w="9525" cap="flat">
              <a:noFill/>
              <a:prstDash val="solid"/>
              <a:miter/>
            </a:ln>
          </p:spPr>
          <p:txBody>
            <a:bodyPr rtlCol="0" anchor="ctr"/>
            <a:lstStyle/>
            <a:p>
              <a:endParaRPr lang="de-DE"/>
            </a:p>
          </p:txBody>
        </p:sp>
        <p:sp>
          <p:nvSpPr>
            <p:cNvPr id="188" name="Freihandform: Form 187">
              <a:extLst>
                <a:ext uri="{FF2B5EF4-FFF2-40B4-BE49-F238E27FC236}">
                  <a16:creationId xmlns:a16="http://schemas.microsoft.com/office/drawing/2014/main" id="{E6503672-A51F-4F6C-A4CF-65F4050E558B}"/>
                </a:ext>
              </a:extLst>
            </p:cNvPr>
            <p:cNvSpPr/>
            <p:nvPr/>
          </p:nvSpPr>
          <p:spPr>
            <a:xfrm>
              <a:off x="1905021" y="500120"/>
              <a:ext cx="55775" cy="120526"/>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solidFill>
              <a:schemeClr val="tx1"/>
            </a:solidFill>
            <a:ln w="9525" cap="flat">
              <a:noFill/>
              <a:prstDash val="solid"/>
              <a:miter/>
            </a:ln>
          </p:spPr>
          <p:txBody>
            <a:bodyPr rtlCol="0" anchor="ctr"/>
            <a:lstStyle/>
            <a:p>
              <a:endParaRPr lang="de-DE"/>
            </a:p>
          </p:txBody>
        </p:sp>
        <p:sp>
          <p:nvSpPr>
            <p:cNvPr id="189" name="Freihandform: Form 188">
              <a:extLst>
                <a:ext uri="{FF2B5EF4-FFF2-40B4-BE49-F238E27FC236}">
                  <a16:creationId xmlns:a16="http://schemas.microsoft.com/office/drawing/2014/main" id="{96BAB337-D064-4F11-8A5E-31DBC2E4704B}"/>
                </a:ext>
              </a:extLst>
            </p:cNvPr>
            <p:cNvSpPr/>
            <p:nvPr/>
          </p:nvSpPr>
          <p:spPr>
            <a:xfrm>
              <a:off x="1977144" y="490504"/>
              <a:ext cx="75970" cy="130142"/>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solidFill>
              <a:schemeClr val="tx1"/>
            </a:solidFill>
            <a:ln w="9525" cap="flat">
              <a:noFill/>
              <a:prstDash val="solid"/>
              <a:miter/>
            </a:ln>
          </p:spPr>
          <p:txBody>
            <a:bodyPr rtlCol="0" anchor="ctr"/>
            <a:lstStyle/>
            <a:p>
              <a:endParaRPr lang="de-DE"/>
            </a:p>
          </p:txBody>
        </p:sp>
        <p:sp>
          <p:nvSpPr>
            <p:cNvPr id="190" name="Freihandform: Form 189">
              <a:extLst>
                <a:ext uri="{FF2B5EF4-FFF2-40B4-BE49-F238E27FC236}">
                  <a16:creationId xmlns:a16="http://schemas.microsoft.com/office/drawing/2014/main" id="{1AE128CD-EB21-4D9D-BBA0-37A4055A2285}"/>
                </a:ext>
              </a:extLst>
            </p:cNvPr>
            <p:cNvSpPr/>
            <p:nvPr/>
          </p:nvSpPr>
          <p:spPr>
            <a:xfrm>
              <a:off x="2069462" y="500120"/>
              <a:ext cx="55775" cy="120526"/>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solidFill>
              <a:schemeClr val="tx1"/>
            </a:solidFill>
            <a:ln w="9525" cap="flat">
              <a:noFill/>
              <a:prstDash val="solid"/>
              <a:miter/>
            </a:ln>
          </p:spPr>
          <p:txBody>
            <a:bodyPr rtlCol="0" anchor="ctr"/>
            <a:lstStyle/>
            <a:p>
              <a:endParaRPr lang="de-DE"/>
            </a:p>
          </p:txBody>
        </p:sp>
      </p:grpSp>
      <p:sp>
        <p:nvSpPr>
          <p:cNvPr id="200" name="Freihandform: Form 87">
            <a:extLst>
              <a:ext uri="{FF2B5EF4-FFF2-40B4-BE49-F238E27FC236}">
                <a16:creationId xmlns:a16="http://schemas.microsoft.com/office/drawing/2014/main" id="{FEE9A2C3-D2A4-EF45-896D-DC8FC14D6C80}"/>
              </a:ext>
            </a:extLst>
          </p:cNvPr>
          <p:cNvSpPr/>
          <p:nvPr userDrawn="1"/>
        </p:nvSpPr>
        <p:spPr>
          <a:xfrm>
            <a:off x="10272966" y="300704"/>
            <a:ext cx="1403903" cy="535987"/>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rgbClr val="041E42"/>
          </a:solidFill>
          <a:ln w="2892" cap="flat">
            <a:noFill/>
            <a:prstDash val="solid"/>
            <a:miter/>
          </a:ln>
        </p:spPr>
        <p:txBody>
          <a:bodyPr rtlCol="0" anchor="ctr"/>
          <a:lstStyle/>
          <a:p>
            <a:endParaRPr lang="de-DE"/>
          </a:p>
        </p:txBody>
      </p:sp>
    </p:spTree>
    <p:extLst>
      <p:ext uri="{BB962C8B-B14F-4D97-AF65-F5344CB8AC3E}">
        <p14:creationId xmlns:p14="http://schemas.microsoft.com/office/powerpoint/2010/main" val="39236061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ildfolie | mit Störer">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C430C106-4EB7-47B9-8F1D-0BFCFBEAECE6}"/>
              </a:ext>
            </a:extLst>
          </p:cNvPr>
          <p:cNvSpPr>
            <a:spLocks noGrp="1"/>
          </p:cNvSpPr>
          <p:nvPr>
            <p:ph type="pic" sz="quarter" idx="13" hasCustomPrompt="1"/>
          </p:nvPr>
        </p:nvSpPr>
        <p:spPr>
          <a:xfrm>
            <a:off x="0" y="0"/>
            <a:ext cx="12192000" cy="6858000"/>
          </a:xfrm>
          <a:solidFill>
            <a:schemeClr val="bg1">
              <a:lumMod val="95000"/>
            </a:schemeClr>
          </a:solidFill>
        </p:spPr>
        <p:txBody>
          <a:bodyPr/>
          <a:lstStyle/>
          <a:p>
            <a:r>
              <a:rPr lang="de-DE"/>
              <a:t> </a:t>
            </a:r>
          </a:p>
        </p:txBody>
      </p:sp>
      <p:sp>
        <p:nvSpPr>
          <p:cNvPr id="7" name="Textplatzhalter 6">
            <a:extLst>
              <a:ext uri="{FF2B5EF4-FFF2-40B4-BE49-F238E27FC236}">
                <a16:creationId xmlns:a16="http://schemas.microsoft.com/office/drawing/2014/main" id="{D1CD45B2-C7E2-4C43-84ED-BFB6DC4E84E4}"/>
              </a:ext>
            </a:extLst>
          </p:cNvPr>
          <p:cNvSpPr>
            <a:spLocks noGrp="1"/>
          </p:cNvSpPr>
          <p:nvPr>
            <p:ph type="body" sz="quarter" idx="14"/>
          </p:nvPr>
        </p:nvSpPr>
        <p:spPr>
          <a:xfrm>
            <a:off x="518319" y="3431381"/>
            <a:ext cx="3571200" cy="2769394"/>
          </a:xfrm>
          <a:solidFill>
            <a:schemeClr val="bg1"/>
          </a:solidFill>
        </p:spPr>
        <p:txBody>
          <a:bodyPr wrap="square" lIns="180000" tIns="180000" rIns="360000" bIns="18000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grpSp>
        <p:nvGrpSpPr>
          <p:cNvPr id="4" name="Gruppieren 3">
            <a:extLst>
              <a:ext uri="{FF2B5EF4-FFF2-40B4-BE49-F238E27FC236}">
                <a16:creationId xmlns:a16="http://schemas.microsoft.com/office/drawing/2014/main" id="{DFE029E8-09EC-45DC-B2BB-25B2B1C145AC}"/>
              </a:ext>
            </a:extLst>
          </p:cNvPr>
          <p:cNvGrpSpPr/>
          <p:nvPr userDrawn="1"/>
        </p:nvGrpSpPr>
        <p:grpSpPr>
          <a:xfrm>
            <a:off x="-390525" y="160153"/>
            <a:ext cx="333375" cy="136812"/>
            <a:chOff x="-133350" y="2711163"/>
            <a:chExt cx="333375" cy="136812"/>
          </a:xfrm>
        </p:grpSpPr>
        <p:cxnSp>
          <p:nvCxnSpPr>
            <p:cNvPr id="5" name="Gerader Verbinder 4">
              <a:extLst>
                <a:ext uri="{FF2B5EF4-FFF2-40B4-BE49-F238E27FC236}">
                  <a16:creationId xmlns:a16="http://schemas.microsoft.com/office/drawing/2014/main" id="{D3613C15-D9EF-4DBF-8B74-3D509941276A}"/>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8E0568E8-B36B-404B-9E38-F367F7DFCF81}"/>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8" name="Gruppieren 7">
            <a:extLst>
              <a:ext uri="{FF2B5EF4-FFF2-40B4-BE49-F238E27FC236}">
                <a16:creationId xmlns:a16="http://schemas.microsoft.com/office/drawing/2014/main" id="{54EB1BCB-8EFE-43BA-AE53-9984B9F11B54}"/>
              </a:ext>
            </a:extLst>
          </p:cNvPr>
          <p:cNvGrpSpPr/>
          <p:nvPr userDrawn="1"/>
        </p:nvGrpSpPr>
        <p:grpSpPr>
          <a:xfrm>
            <a:off x="-390525" y="1131703"/>
            <a:ext cx="333375" cy="136812"/>
            <a:chOff x="-133350" y="2711163"/>
            <a:chExt cx="333375" cy="136812"/>
          </a:xfrm>
        </p:grpSpPr>
        <p:cxnSp>
          <p:nvCxnSpPr>
            <p:cNvPr id="10" name="Gerader Verbinder 9">
              <a:extLst>
                <a:ext uri="{FF2B5EF4-FFF2-40B4-BE49-F238E27FC236}">
                  <a16:creationId xmlns:a16="http://schemas.microsoft.com/office/drawing/2014/main" id="{B189016C-ED2A-474D-A417-5E0F497B514E}"/>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9856DE16-FDEC-4063-8C73-CBF95C803B59}"/>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12" name="Gruppieren 11">
            <a:extLst>
              <a:ext uri="{FF2B5EF4-FFF2-40B4-BE49-F238E27FC236}">
                <a16:creationId xmlns:a16="http://schemas.microsoft.com/office/drawing/2014/main" id="{E3759D02-378A-4C73-8CA4-E4FB217B94E6}"/>
              </a:ext>
            </a:extLst>
          </p:cNvPr>
          <p:cNvGrpSpPr/>
          <p:nvPr userDrawn="1"/>
        </p:nvGrpSpPr>
        <p:grpSpPr>
          <a:xfrm>
            <a:off x="-390525" y="1491963"/>
            <a:ext cx="333375" cy="136812"/>
            <a:chOff x="-133350" y="2711163"/>
            <a:chExt cx="333375" cy="136812"/>
          </a:xfrm>
        </p:grpSpPr>
        <p:cxnSp>
          <p:nvCxnSpPr>
            <p:cNvPr id="13" name="Gerader Verbinder 12">
              <a:extLst>
                <a:ext uri="{FF2B5EF4-FFF2-40B4-BE49-F238E27FC236}">
                  <a16:creationId xmlns:a16="http://schemas.microsoft.com/office/drawing/2014/main" id="{612F9041-226E-4E23-B398-1F7D9044B545}"/>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618D5641-3E9B-4072-8388-BB46336975A8}"/>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15" name="Gruppieren 14">
            <a:extLst>
              <a:ext uri="{FF2B5EF4-FFF2-40B4-BE49-F238E27FC236}">
                <a16:creationId xmlns:a16="http://schemas.microsoft.com/office/drawing/2014/main" id="{870072D5-E220-4946-9EE1-80DFB58C3A38}"/>
              </a:ext>
            </a:extLst>
          </p:cNvPr>
          <p:cNvGrpSpPr/>
          <p:nvPr userDrawn="1"/>
        </p:nvGrpSpPr>
        <p:grpSpPr>
          <a:xfrm>
            <a:off x="-390525" y="3292188"/>
            <a:ext cx="333375" cy="136812"/>
            <a:chOff x="-133350" y="2711163"/>
            <a:chExt cx="333375" cy="136812"/>
          </a:xfrm>
        </p:grpSpPr>
        <p:cxnSp>
          <p:nvCxnSpPr>
            <p:cNvPr id="16" name="Gerader Verbinder 15">
              <a:extLst>
                <a:ext uri="{FF2B5EF4-FFF2-40B4-BE49-F238E27FC236}">
                  <a16:creationId xmlns:a16="http://schemas.microsoft.com/office/drawing/2014/main" id="{0A43D9D6-7790-4E94-8493-67757E337344}"/>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8E7E0758-62D1-453D-B55E-FDC4CCE3C6E4}"/>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18" name="Gruppieren 17">
            <a:extLst>
              <a:ext uri="{FF2B5EF4-FFF2-40B4-BE49-F238E27FC236}">
                <a16:creationId xmlns:a16="http://schemas.microsoft.com/office/drawing/2014/main" id="{84310EC5-28E5-4146-A748-79C1FCA769F0}"/>
              </a:ext>
            </a:extLst>
          </p:cNvPr>
          <p:cNvGrpSpPr/>
          <p:nvPr userDrawn="1"/>
        </p:nvGrpSpPr>
        <p:grpSpPr>
          <a:xfrm>
            <a:off x="-390525" y="6063963"/>
            <a:ext cx="333375" cy="136812"/>
            <a:chOff x="-133350" y="2711163"/>
            <a:chExt cx="333375" cy="136812"/>
          </a:xfrm>
        </p:grpSpPr>
        <p:cxnSp>
          <p:nvCxnSpPr>
            <p:cNvPr id="19" name="Gerader Verbinder 18">
              <a:extLst>
                <a:ext uri="{FF2B5EF4-FFF2-40B4-BE49-F238E27FC236}">
                  <a16:creationId xmlns:a16="http://schemas.microsoft.com/office/drawing/2014/main" id="{2D5BC590-E7B8-48F8-AAC5-6799BCBDEB4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DF5B0BA6-3F36-41A3-8125-15AA496849C8}"/>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21" name="Gruppieren 20">
            <a:extLst>
              <a:ext uri="{FF2B5EF4-FFF2-40B4-BE49-F238E27FC236}">
                <a16:creationId xmlns:a16="http://schemas.microsoft.com/office/drawing/2014/main" id="{07018BC3-E9D3-4DC9-9093-D415FD96426D}"/>
              </a:ext>
            </a:extLst>
          </p:cNvPr>
          <p:cNvGrpSpPr/>
          <p:nvPr userDrawn="1"/>
        </p:nvGrpSpPr>
        <p:grpSpPr>
          <a:xfrm>
            <a:off x="-390525" y="6495763"/>
            <a:ext cx="333375" cy="136812"/>
            <a:chOff x="-133350" y="2711163"/>
            <a:chExt cx="333375" cy="136812"/>
          </a:xfrm>
        </p:grpSpPr>
        <p:cxnSp>
          <p:nvCxnSpPr>
            <p:cNvPr id="22" name="Gerader Verbinder 21">
              <a:extLst>
                <a:ext uri="{FF2B5EF4-FFF2-40B4-BE49-F238E27FC236}">
                  <a16:creationId xmlns:a16="http://schemas.microsoft.com/office/drawing/2014/main" id="{38F1A063-9C9E-48DF-9813-A4EA4497C2D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F79F31FE-DC89-4DED-A231-3D8DCBF48D98}"/>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24" name="Gruppieren 23">
            <a:extLst>
              <a:ext uri="{FF2B5EF4-FFF2-40B4-BE49-F238E27FC236}">
                <a16:creationId xmlns:a16="http://schemas.microsoft.com/office/drawing/2014/main" id="{F7DF8EA8-3E45-431B-90A0-140583E1D079}"/>
              </a:ext>
            </a:extLst>
          </p:cNvPr>
          <p:cNvGrpSpPr/>
          <p:nvPr userDrawn="1"/>
        </p:nvGrpSpPr>
        <p:grpSpPr>
          <a:xfrm rot="16200000">
            <a:off x="281643" y="-299136"/>
            <a:ext cx="333375" cy="136808"/>
            <a:chOff x="-133350" y="2711167"/>
            <a:chExt cx="333375" cy="136808"/>
          </a:xfrm>
        </p:grpSpPr>
        <p:cxnSp>
          <p:nvCxnSpPr>
            <p:cNvPr id="25" name="Gerader Verbinder 24">
              <a:extLst>
                <a:ext uri="{FF2B5EF4-FFF2-40B4-BE49-F238E27FC236}">
                  <a16:creationId xmlns:a16="http://schemas.microsoft.com/office/drawing/2014/main" id="{B300055A-A6D6-4CE1-986A-0930765E029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0B2C23E7-0482-498A-B984-44C6CF40F3B6}"/>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27" name="Gruppieren 26">
            <a:extLst>
              <a:ext uri="{FF2B5EF4-FFF2-40B4-BE49-F238E27FC236}">
                <a16:creationId xmlns:a16="http://schemas.microsoft.com/office/drawing/2014/main" id="{AC7A65B2-F352-4DA5-9A36-9105D478D2C2}"/>
              </a:ext>
            </a:extLst>
          </p:cNvPr>
          <p:cNvGrpSpPr/>
          <p:nvPr userDrawn="1"/>
        </p:nvGrpSpPr>
        <p:grpSpPr>
          <a:xfrm rot="16200000">
            <a:off x="5752963" y="-299136"/>
            <a:ext cx="333375" cy="136804"/>
            <a:chOff x="-133350" y="2711171"/>
            <a:chExt cx="333375" cy="136804"/>
          </a:xfrm>
        </p:grpSpPr>
        <p:cxnSp>
          <p:nvCxnSpPr>
            <p:cNvPr id="28" name="Gerader Verbinder 27">
              <a:extLst>
                <a:ext uri="{FF2B5EF4-FFF2-40B4-BE49-F238E27FC236}">
                  <a16:creationId xmlns:a16="http://schemas.microsoft.com/office/drawing/2014/main" id="{4D9AE9BE-891D-491B-98F9-78F552DDC82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E259A48F-52D3-481E-86F8-360FED16B872}"/>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30" name="Gruppieren 29">
            <a:extLst>
              <a:ext uri="{FF2B5EF4-FFF2-40B4-BE49-F238E27FC236}">
                <a16:creationId xmlns:a16="http://schemas.microsoft.com/office/drawing/2014/main" id="{7ADB04CE-94F5-430A-9FF1-01DE211731F2}"/>
              </a:ext>
            </a:extLst>
          </p:cNvPr>
          <p:cNvGrpSpPr/>
          <p:nvPr userDrawn="1"/>
        </p:nvGrpSpPr>
        <p:grpSpPr>
          <a:xfrm>
            <a:off x="6203950" y="-397424"/>
            <a:ext cx="124906" cy="333375"/>
            <a:chOff x="6416680" y="-397424"/>
            <a:chExt cx="124906" cy="333375"/>
          </a:xfrm>
        </p:grpSpPr>
        <p:cxnSp>
          <p:nvCxnSpPr>
            <p:cNvPr id="31" name="Gerader Verbinder 30">
              <a:extLst>
                <a:ext uri="{FF2B5EF4-FFF2-40B4-BE49-F238E27FC236}">
                  <a16:creationId xmlns:a16="http://schemas.microsoft.com/office/drawing/2014/main" id="{50411913-7BEC-4F33-BDE8-154F93D079C8}"/>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A40BADBF-D4AC-4B48-AE66-D79BD3055404}"/>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33" name="Gerader Verbinder 32">
            <a:extLst>
              <a:ext uri="{FF2B5EF4-FFF2-40B4-BE49-F238E27FC236}">
                <a16:creationId xmlns:a16="http://schemas.microsoft.com/office/drawing/2014/main" id="{CB5DA2A5-4F29-4DF6-A342-0A7B4878AAB5}"/>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4" name="Gruppieren 33">
            <a:extLst>
              <a:ext uri="{FF2B5EF4-FFF2-40B4-BE49-F238E27FC236}">
                <a16:creationId xmlns:a16="http://schemas.microsoft.com/office/drawing/2014/main" id="{E820BD84-9211-4C19-A40B-4121AD892514}"/>
              </a:ext>
            </a:extLst>
          </p:cNvPr>
          <p:cNvGrpSpPr/>
          <p:nvPr userDrawn="1"/>
        </p:nvGrpSpPr>
        <p:grpSpPr>
          <a:xfrm rot="16200000">
            <a:off x="11447325" y="-299139"/>
            <a:ext cx="333375" cy="136800"/>
            <a:chOff x="-133350" y="2711175"/>
            <a:chExt cx="333375" cy="136800"/>
          </a:xfrm>
        </p:grpSpPr>
        <p:cxnSp>
          <p:nvCxnSpPr>
            <p:cNvPr id="35" name="Gerader Verbinder 34">
              <a:extLst>
                <a:ext uri="{FF2B5EF4-FFF2-40B4-BE49-F238E27FC236}">
                  <a16:creationId xmlns:a16="http://schemas.microsoft.com/office/drawing/2014/main" id="{21C7D9CA-751B-4809-9338-47DDC5D1A72D}"/>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D1C22B97-CFD8-4E78-BF7E-02A71F190F83}"/>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spTree>
    <p:extLst>
      <p:ext uri="{BB962C8B-B14F-4D97-AF65-F5344CB8AC3E}">
        <p14:creationId xmlns:p14="http://schemas.microsoft.com/office/powerpoint/2010/main" val="287089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folie | 1x">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02D4C7B6-65DB-4651-9D6D-787BD251B230}" type="datetime4">
              <a:rPr lang="de-DE" smtClean="0"/>
              <a:t>11. Januar 2024</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Technische Fakultät</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13" name="Titel 12">
            <a:extLst>
              <a:ext uri="{FF2B5EF4-FFF2-40B4-BE49-F238E27FC236}">
                <a16:creationId xmlns:a16="http://schemas.microsoft.com/office/drawing/2014/main" id="{6A4CB3A7-ACED-41D0-8E35-318CD3693EA9}"/>
              </a:ext>
            </a:extLst>
          </p:cNvPr>
          <p:cNvSpPr>
            <a:spLocks noGrp="1"/>
          </p:cNvSpPr>
          <p:nvPr>
            <p:ph type="title"/>
          </p:nvPr>
        </p:nvSpPr>
        <p:spPr/>
        <p:txBody>
          <a:bodyPr/>
          <a:lstStyle>
            <a:lvl1pPr>
              <a:defRPr>
                <a:solidFill>
                  <a:srgbClr val="041E42"/>
                </a:solidFill>
              </a:defRPr>
            </a:lvl1pPr>
          </a:lstStyle>
          <a:p>
            <a:r>
              <a:rPr lang="de-DE"/>
              <a:t>Mastertitelformat bearbeiten</a:t>
            </a:r>
          </a:p>
        </p:txBody>
      </p:sp>
      <p:sp>
        <p:nvSpPr>
          <p:cNvPr id="10" name="Bildplatzhalter 8">
            <a:extLst>
              <a:ext uri="{FF2B5EF4-FFF2-40B4-BE49-F238E27FC236}">
                <a16:creationId xmlns:a16="http://schemas.microsoft.com/office/drawing/2014/main" id="{EBFE18BD-74E5-4328-B98A-9C6FC4FCA59F}"/>
              </a:ext>
            </a:extLst>
          </p:cNvPr>
          <p:cNvSpPr>
            <a:spLocks noGrp="1"/>
          </p:cNvSpPr>
          <p:nvPr>
            <p:ph type="pic" sz="quarter" idx="25" hasCustomPrompt="1"/>
          </p:nvPr>
        </p:nvSpPr>
        <p:spPr>
          <a:xfrm>
            <a:off x="518317" y="1631156"/>
            <a:ext cx="11157746" cy="3951164"/>
          </a:xfrm>
          <a:solidFill>
            <a:schemeClr val="bg1">
              <a:lumMod val="95000"/>
            </a:schemeClr>
          </a:solidFill>
        </p:spPr>
        <p:txBody>
          <a:bodyPr/>
          <a:lstStyle/>
          <a:p>
            <a:r>
              <a:rPr lang="de-DE"/>
              <a:t> </a:t>
            </a:r>
          </a:p>
        </p:txBody>
      </p:sp>
      <p:sp>
        <p:nvSpPr>
          <p:cNvPr id="12" name="Textplatzhalter 10">
            <a:extLst>
              <a:ext uri="{FF2B5EF4-FFF2-40B4-BE49-F238E27FC236}">
                <a16:creationId xmlns:a16="http://schemas.microsoft.com/office/drawing/2014/main" id="{A51E223D-AC82-4D54-A383-0E2DF84E2EFB}"/>
              </a:ext>
            </a:extLst>
          </p:cNvPr>
          <p:cNvSpPr>
            <a:spLocks noGrp="1"/>
          </p:cNvSpPr>
          <p:nvPr>
            <p:ph type="body" sz="quarter" idx="26"/>
          </p:nvPr>
        </p:nvSpPr>
        <p:spPr>
          <a:xfrm>
            <a:off x="518317" y="5690271"/>
            <a:ext cx="11157746"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9" name="Bildplatzhalter 6">
            <a:extLst>
              <a:ext uri="{FF2B5EF4-FFF2-40B4-BE49-F238E27FC236}">
                <a16:creationId xmlns:a16="http://schemas.microsoft.com/office/drawing/2014/main" id="{05EC4CE8-43C6-428F-9E62-CB38E0CE6447}"/>
              </a:ext>
            </a:extLst>
          </p:cNvPr>
          <p:cNvSpPr>
            <a:spLocks noGrp="1"/>
          </p:cNvSpPr>
          <p:nvPr>
            <p:ph type="pic" sz="quarter" idx="38" hasCustomPrompt="1"/>
          </p:nvPr>
        </p:nvSpPr>
        <p:spPr>
          <a:xfrm>
            <a:off x="8437356" y="301185"/>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1" name="Textplatzhalter 9">
            <a:extLst>
              <a:ext uri="{FF2B5EF4-FFF2-40B4-BE49-F238E27FC236}">
                <a16:creationId xmlns:a16="http://schemas.microsoft.com/office/drawing/2014/main" id="{122FFE2B-554A-4423-8513-4D2A70D2DB10}"/>
              </a:ext>
            </a:extLst>
          </p:cNvPr>
          <p:cNvSpPr>
            <a:spLocks noGrp="1"/>
          </p:cNvSpPr>
          <p:nvPr>
            <p:ph type="body" sz="quarter" idx="37"/>
          </p:nvPr>
        </p:nvSpPr>
        <p:spPr>
          <a:xfrm>
            <a:off x="518317" y="687598"/>
            <a:ext cx="6844385" cy="249812"/>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679628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folie | 2x">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556074B9-4BBE-42DB-8ECC-1B8A75D6203E}" type="datetime4">
              <a:rPr lang="de-DE" smtClean="0"/>
              <a:t>11. Januar 2024</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Technische Fakultät</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a:t>
            </a:fld>
            <a:endParaRPr lang="de-DE"/>
          </a:p>
        </p:txBody>
      </p:sp>
      <p:sp>
        <p:nvSpPr>
          <p:cNvPr id="6" name="Titel 5">
            <a:extLst>
              <a:ext uri="{FF2B5EF4-FFF2-40B4-BE49-F238E27FC236}">
                <a16:creationId xmlns:a16="http://schemas.microsoft.com/office/drawing/2014/main" id="{C8C7F934-D7F3-42CA-88CC-3AEB50FF1656}"/>
              </a:ext>
            </a:extLst>
          </p:cNvPr>
          <p:cNvSpPr>
            <a:spLocks noGrp="1"/>
          </p:cNvSpPr>
          <p:nvPr>
            <p:ph type="title"/>
          </p:nvPr>
        </p:nvSpPr>
        <p:spPr/>
        <p:txBody>
          <a:bodyPr/>
          <a:lstStyle>
            <a:lvl1pPr>
              <a:defRPr>
                <a:solidFill>
                  <a:srgbClr val="041E42"/>
                </a:solidFill>
              </a:defRPr>
            </a:lvl1pPr>
          </a:lstStyle>
          <a:p>
            <a:r>
              <a:rPr lang="de-DE"/>
              <a:t>Mastertitelformat bearbeiten</a:t>
            </a:r>
          </a:p>
        </p:txBody>
      </p:sp>
      <p:sp>
        <p:nvSpPr>
          <p:cNvPr id="14" name="Bildplatzhalter 8">
            <a:extLst>
              <a:ext uri="{FF2B5EF4-FFF2-40B4-BE49-F238E27FC236}">
                <a16:creationId xmlns:a16="http://schemas.microsoft.com/office/drawing/2014/main" id="{B4B72DA6-61BE-42F9-8894-08B159BC7C7D}"/>
              </a:ext>
            </a:extLst>
          </p:cNvPr>
          <p:cNvSpPr>
            <a:spLocks noGrp="1"/>
          </p:cNvSpPr>
          <p:nvPr>
            <p:ph type="pic" sz="quarter" idx="25" hasCustomPrompt="1"/>
          </p:nvPr>
        </p:nvSpPr>
        <p:spPr>
          <a:xfrm>
            <a:off x="518317" y="1631156"/>
            <a:ext cx="5469732" cy="3951164"/>
          </a:xfrm>
          <a:solidFill>
            <a:schemeClr val="bg1">
              <a:lumMod val="95000"/>
            </a:schemeClr>
          </a:solidFill>
        </p:spPr>
        <p:txBody>
          <a:bodyPr/>
          <a:lstStyle/>
          <a:p>
            <a:r>
              <a:rPr lang="de-DE"/>
              <a:t> </a:t>
            </a:r>
          </a:p>
        </p:txBody>
      </p:sp>
      <p:sp>
        <p:nvSpPr>
          <p:cNvPr id="15" name="Textplatzhalter 10">
            <a:extLst>
              <a:ext uri="{FF2B5EF4-FFF2-40B4-BE49-F238E27FC236}">
                <a16:creationId xmlns:a16="http://schemas.microsoft.com/office/drawing/2014/main" id="{0E2D86CD-8C0A-461A-82DE-DEB73A6F9ACE}"/>
              </a:ext>
            </a:extLst>
          </p:cNvPr>
          <p:cNvSpPr>
            <a:spLocks noGrp="1"/>
          </p:cNvSpPr>
          <p:nvPr>
            <p:ph type="body" sz="quarter" idx="26"/>
          </p:nvPr>
        </p:nvSpPr>
        <p:spPr>
          <a:xfrm>
            <a:off x="518317" y="5690271"/>
            <a:ext cx="5469732"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16" name="Bildplatzhalter 8">
            <a:extLst>
              <a:ext uri="{FF2B5EF4-FFF2-40B4-BE49-F238E27FC236}">
                <a16:creationId xmlns:a16="http://schemas.microsoft.com/office/drawing/2014/main" id="{B4E7C39B-83E8-467B-AD57-55CA08888B5C}"/>
              </a:ext>
            </a:extLst>
          </p:cNvPr>
          <p:cNvSpPr>
            <a:spLocks noGrp="1"/>
          </p:cNvSpPr>
          <p:nvPr>
            <p:ph type="pic" sz="quarter" idx="27" hasCustomPrompt="1"/>
          </p:nvPr>
        </p:nvSpPr>
        <p:spPr>
          <a:xfrm>
            <a:off x="6206331" y="1631156"/>
            <a:ext cx="5469732" cy="3951164"/>
          </a:xfrm>
          <a:solidFill>
            <a:schemeClr val="bg1">
              <a:lumMod val="95000"/>
            </a:schemeClr>
          </a:solidFill>
        </p:spPr>
        <p:txBody>
          <a:bodyPr/>
          <a:lstStyle/>
          <a:p>
            <a:r>
              <a:rPr lang="de-DE"/>
              <a:t> </a:t>
            </a:r>
          </a:p>
        </p:txBody>
      </p:sp>
      <p:sp>
        <p:nvSpPr>
          <p:cNvPr id="17" name="Textplatzhalter 10">
            <a:extLst>
              <a:ext uri="{FF2B5EF4-FFF2-40B4-BE49-F238E27FC236}">
                <a16:creationId xmlns:a16="http://schemas.microsoft.com/office/drawing/2014/main" id="{CE124A50-74B4-4E32-AA56-DCD775B13003}"/>
              </a:ext>
            </a:extLst>
          </p:cNvPr>
          <p:cNvSpPr>
            <a:spLocks noGrp="1"/>
          </p:cNvSpPr>
          <p:nvPr>
            <p:ph type="body" sz="quarter" idx="28"/>
          </p:nvPr>
        </p:nvSpPr>
        <p:spPr>
          <a:xfrm>
            <a:off x="6206331" y="5690271"/>
            <a:ext cx="5469732"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11" name="Bildplatzhalter 6">
            <a:extLst>
              <a:ext uri="{FF2B5EF4-FFF2-40B4-BE49-F238E27FC236}">
                <a16:creationId xmlns:a16="http://schemas.microsoft.com/office/drawing/2014/main" id="{BF87D6FE-3E8F-49D4-B36A-217C95B23AF8}"/>
              </a:ext>
            </a:extLst>
          </p:cNvPr>
          <p:cNvSpPr>
            <a:spLocks noGrp="1"/>
          </p:cNvSpPr>
          <p:nvPr>
            <p:ph type="pic" sz="quarter" idx="38" hasCustomPrompt="1"/>
          </p:nvPr>
        </p:nvSpPr>
        <p:spPr>
          <a:xfrm>
            <a:off x="8437356" y="301185"/>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2" name="Textplatzhalter 9">
            <a:extLst>
              <a:ext uri="{FF2B5EF4-FFF2-40B4-BE49-F238E27FC236}">
                <a16:creationId xmlns:a16="http://schemas.microsoft.com/office/drawing/2014/main" id="{5F1A965F-F63A-4B03-A142-6DC4620DA5F8}"/>
              </a:ext>
            </a:extLst>
          </p:cNvPr>
          <p:cNvSpPr>
            <a:spLocks noGrp="1"/>
          </p:cNvSpPr>
          <p:nvPr>
            <p:ph type="body" sz="quarter" idx="37"/>
          </p:nvPr>
        </p:nvSpPr>
        <p:spPr>
          <a:xfrm>
            <a:off x="518317" y="687598"/>
            <a:ext cx="6844385" cy="249812"/>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3334480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folie | 3x">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AFCBA888-8294-4426-A426-0D17B6B1880D}" type="datetime4">
              <a:rPr lang="de-DE" smtClean="0"/>
              <a:t>11. Januar 2024</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Technische Fakultät</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a:t>
            </a:fld>
            <a:endParaRPr lang="de-DE"/>
          </a:p>
        </p:txBody>
      </p:sp>
      <p:sp>
        <p:nvSpPr>
          <p:cNvPr id="18" name="Titel 17">
            <a:extLst>
              <a:ext uri="{FF2B5EF4-FFF2-40B4-BE49-F238E27FC236}">
                <a16:creationId xmlns:a16="http://schemas.microsoft.com/office/drawing/2014/main" id="{9995CF9C-9826-4946-A085-FF49199BE4DE}"/>
              </a:ext>
            </a:extLst>
          </p:cNvPr>
          <p:cNvSpPr>
            <a:spLocks noGrp="1"/>
          </p:cNvSpPr>
          <p:nvPr>
            <p:ph type="title"/>
          </p:nvPr>
        </p:nvSpPr>
        <p:spPr/>
        <p:txBody>
          <a:bodyPr/>
          <a:lstStyle>
            <a:lvl1pPr>
              <a:defRPr>
                <a:solidFill>
                  <a:srgbClr val="041E42"/>
                </a:solidFill>
              </a:defRPr>
            </a:lvl1pPr>
          </a:lstStyle>
          <a:p>
            <a:r>
              <a:rPr lang="de-DE" dirty="0"/>
              <a:t>Mastertitelformat bearbeiten</a:t>
            </a:r>
          </a:p>
        </p:txBody>
      </p:sp>
      <p:sp>
        <p:nvSpPr>
          <p:cNvPr id="21" name="Bildplatzhalter 8">
            <a:extLst>
              <a:ext uri="{FF2B5EF4-FFF2-40B4-BE49-F238E27FC236}">
                <a16:creationId xmlns:a16="http://schemas.microsoft.com/office/drawing/2014/main" id="{E2430412-20B6-4F53-A77B-A26A49135E49}"/>
              </a:ext>
            </a:extLst>
          </p:cNvPr>
          <p:cNvSpPr>
            <a:spLocks noGrp="1"/>
          </p:cNvSpPr>
          <p:nvPr>
            <p:ph type="pic" sz="quarter" idx="25" hasCustomPrompt="1"/>
          </p:nvPr>
        </p:nvSpPr>
        <p:spPr>
          <a:xfrm>
            <a:off x="518317" y="1631156"/>
            <a:ext cx="3569758" cy="3951164"/>
          </a:xfrm>
          <a:solidFill>
            <a:schemeClr val="bg1">
              <a:lumMod val="95000"/>
            </a:schemeClr>
          </a:solidFill>
        </p:spPr>
        <p:txBody>
          <a:bodyPr/>
          <a:lstStyle/>
          <a:p>
            <a:r>
              <a:rPr lang="de-DE"/>
              <a:t> </a:t>
            </a:r>
          </a:p>
        </p:txBody>
      </p:sp>
      <p:sp>
        <p:nvSpPr>
          <p:cNvPr id="22" name="Textplatzhalter 10">
            <a:extLst>
              <a:ext uri="{FF2B5EF4-FFF2-40B4-BE49-F238E27FC236}">
                <a16:creationId xmlns:a16="http://schemas.microsoft.com/office/drawing/2014/main" id="{48CA2DF0-5B92-4CE6-AF1A-CC648431BB90}"/>
              </a:ext>
            </a:extLst>
          </p:cNvPr>
          <p:cNvSpPr>
            <a:spLocks noGrp="1"/>
          </p:cNvSpPr>
          <p:nvPr>
            <p:ph type="body" sz="quarter" idx="26"/>
          </p:nvPr>
        </p:nvSpPr>
        <p:spPr>
          <a:xfrm>
            <a:off x="518317" y="5690271"/>
            <a:ext cx="3569758"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23" name="Bildplatzhalter 8">
            <a:extLst>
              <a:ext uri="{FF2B5EF4-FFF2-40B4-BE49-F238E27FC236}">
                <a16:creationId xmlns:a16="http://schemas.microsoft.com/office/drawing/2014/main" id="{002E2471-F223-4896-A895-CE0AF20E11DB}"/>
              </a:ext>
            </a:extLst>
          </p:cNvPr>
          <p:cNvSpPr>
            <a:spLocks noGrp="1"/>
          </p:cNvSpPr>
          <p:nvPr>
            <p:ph type="pic" sz="quarter" idx="27" hasCustomPrompt="1"/>
          </p:nvPr>
        </p:nvSpPr>
        <p:spPr>
          <a:xfrm>
            <a:off x="8106305" y="1631156"/>
            <a:ext cx="3569758" cy="3951164"/>
          </a:xfrm>
          <a:solidFill>
            <a:schemeClr val="bg1">
              <a:lumMod val="95000"/>
            </a:schemeClr>
          </a:solidFill>
        </p:spPr>
        <p:txBody>
          <a:bodyPr/>
          <a:lstStyle/>
          <a:p>
            <a:r>
              <a:rPr lang="de-DE"/>
              <a:t> </a:t>
            </a:r>
          </a:p>
        </p:txBody>
      </p:sp>
      <p:sp>
        <p:nvSpPr>
          <p:cNvPr id="24" name="Textplatzhalter 10">
            <a:extLst>
              <a:ext uri="{FF2B5EF4-FFF2-40B4-BE49-F238E27FC236}">
                <a16:creationId xmlns:a16="http://schemas.microsoft.com/office/drawing/2014/main" id="{470E7482-A37A-44BE-ADE5-A0B3B10E8FCA}"/>
              </a:ext>
            </a:extLst>
          </p:cNvPr>
          <p:cNvSpPr>
            <a:spLocks noGrp="1"/>
          </p:cNvSpPr>
          <p:nvPr>
            <p:ph type="body" sz="quarter" idx="28"/>
          </p:nvPr>
        </p:nvSpPr>
        <p:spPr>
          <a:xfrm>
            <a:off x="8106305" y="5690271"/>
            <a:ext cx="3569758"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25" name="Bildplatzhalter 8">
            <a:extLst>
              <a:ext uri="{FF2B5EF4-FFF2-40B4-BE49-F238E27FC236}">
                <a16:creationId xmlns:a16="http://schemas.microsoft.com/office/drawing/2014/main" id="{3FD09289-F115-4464-A726-812A11720CAD}"/>
              </a:ext>
            </a:extLst>
          </p:cNvPr>
          <p:cNvSpPr>
            <a:spLocks noGrp="1"/>
          </p:cNvSpPr>
          <p:nvPr>
            <p:ph type="pic" sz="quarter" idx="29" hasCustomPrompt="1"/>
          </p:nvPr>
        </p:nvSpPr>
        <p:spPr>
          <a:xfrm>
            <a:off x="4312311" y="1631156"/>
            <a:ext cx="3569758" cy="3951164"/>
          </a:xfrm>
          <a:solidFill>
            <a:schemeClr val="bg1">
              <a:lumMod val="95000"/>
            </a:schemeClr>
          </a:solidFill>
        </p:spPr>
        <p:txBody>
          <a:bodyPr/>
          <a:lstStyle/>
          <a:p>
            <a:r>
              <a:rPr lang="de-DE"/>
              <a:t> </a:t>
            </a:r>
          </a:p>
        </p:txBody>
      </p:sp>
      <p:sp>
        <p:nvSpPr>
          <p:cNvPr id="26" name="Textplatzhalter 10">
            <a:extLst>
              <a:ext uri="{FF2B5EF4-FFF2-40B4-BE49-F238E27FC236}">
                <a16:creationId xmlns:a16="http://schemas.microsoft.com/office/drawing/2014/main" id="{F3F11CE6-C8CF-4ABE-B3B8-C00D74678A95}"/>
              </a:ext>
            </a:extLst>
          </p:cNvPr>
          <p:cNvSpPr>
            <a:spLocks noGrp="1"/>
          </p:cNvSpPr>
          <p:nvPr>
            <p:ph type="body" sz="quarter" idx="30"/>
          </p:nvPr>
        </p:nvSpPr>
        <p:spPr>
          <a:xfrm>
            <a:off x="4312311" y="5690271"/>
            <a:ext cx="3569758"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13" name="Bildplatzhalter 6">
            <a:extLst>
              <a:ext uri="{FF2B5EF4-FFF2-40B4-BE49-F238E27FC236}">
                <a16:creationId xmlns:a16="http://schemas.microsoft.com/office/drawing/2014/main" id="{A7347480-9F70-4378-B138-B8B7C593F862}"/>
              </a:ext>
            </a:extLst>
          </p:cNvPr>
          <p:cNvSpPr>
            <a:spLocks noGrp="1"/>
          </p:cNvSpPr>
          <p:nvPr>
            <p:ph type="pic" sz="quarter" idx="38" hasCustomPrompt="1"/>
          </p:nvPr>
        </p:nvSpPr>
        <p:spPr>
          <a:xfrm>
            <a:off x="8437356" y="301185"/>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4" name="Textplatzhalter 9">
            <a:extLst>
              <a:ext uri="{FF2B5EF4-FFF2-40B4-BE49-F238E27FC236}">
                <a16:creationId xmlns:a16="http://schemas.microsoft.com/office/drawing/2014/main" id="{B180B26F-6FF8-4738-A10C-E14470F0B8C6}"/>
              </a:ext>
            </a:extLst>
          </p:cNvPr>
          <p:cNvSpPr>
            <a:spLocks noGrp="1"/>
          </p:cNvSpPr>
          <p:nvPr>
            <p:ph type="body" sz="quarter" idx="37"/>
          </p:nvPr>
        </p:nvSpPr>
        <p:spPr>
          <a:xfrm>
            <a:off x="518317" y="687598"/>
            <a:ext cx="6844385" cy="249812"/>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3316342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sfoli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52F894D4-C9B8-4F96-8FF6-79E826889C55}" type="datetime4">
              <a:rPr lang="de-DE" smtClean="0"/>
              <a:t>11. Januar 2024</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Technische Fakultät</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8" name="Inhaltsplatzhalter 7">
            <a:extLst>
              <a:ext uri="{FF2B5EF4-FFF2-40B4-BE49-F238E27FC236}">
                <a16:creationId xmlns:a16="http://schemas.microsoft.com/office/drawing/2014/main" id="{6A3EEDC1-9ABB-471E-855E-52CC8C208FB3}"/>
              </a:ext>
            </a:extLst>
          </p:cNvPr>
          <p:cNvSpPr>
            <a:spLocks noGrp="1"/>
          </p:cNvSpPr>
          <p:nvPr>
            <p:ph sz="quarter" idx="14" hasCustomPrompt="1"/>
          </p:nvPr>
        </p:nvSpPr>
        <p:spPr>
          <a:xfrm>
            <a:off x="518317" y="1631156"/>
            <a:ext cx="11155366" cy="4569619"/>
          </a:xfrm>
        </p:spPr>
        <p:txBody>
          <a:bodyPr/>
          <a:lstStyle/>
          <a:p>
            <a:pPr lvl="0"/>
            <a:r>
              <a:rPr lang="de-DE" dirty="0"/>
              <a:t> </a:t>
            </a:r>
          </a:p>
        </p:txBody>
      </p:sp>
      <p:sp>
        <p:nvSpPr>
          <p:cNvPr id="9" name="Titel 8">
            <a:extLst>
              <a:ext uri="{FF2B5EF4-FFF2-40B4-BE49-F238E27FC236}">
                <a16:creationId xmlns:a16="http://schemas.microsoft.com/office/drawing/2014/main" id="{BBD0D2AE-225B-47F4-A359-0020AE80AD0D}"/>
              </a:ext>
            </a:extLst>
          </p:cNvPr>
          <p:cNvSpPr>
            <a:spLocks noGrp="1"/>
          </p:cNvSpPr>
          <p:nvPr>
            <p:ph type="title"/>
          </p:nvPr>
        </p:nvSpPr>
        <p:spPr/>
        <p:txBody>
          <a:bodyPr/>
          <a:lstStyle>
            <a:lvl1pPr>
              <a:defRPr>
                <a:solidFill>
                  <a:srgbClr val="041E42"/>
                </a:solidFill>
              </a:defRPr>
            </a:lvl1pPr>
          </a:lstStyle>
          <a:p>
            <a:r>
              <a:rPr lang="de-DE" dirty="0"/>
              <a:t>Mastertitelformat bearbeiten</a:t>
            </a:r>
          </a:p>
        </p:txBody>
      </p:sp>
      <p:sp>
        <p:nvSpPr>
          <p:cNvPr id="10" name="Bildplatzhalter 6">
            <a:extLst>
              <a:ext uri="{FF2B5EF4-FFF2-40B4-BE49-F238E27FC236}">
                <a16:creationId xmlns:a16="http://schemas.microsoft.com/office/drawing/2014/main" id="{451A9BBC-9F96-4260-BC40-C6D3D23D6FB6}"/>
              </a:ext>
            </a:extLst>
          </p:cNvPr>
          <p:cNvSpPr>
            <a:spLocks noGrp="1"/>
          </p:cNvSpPr>
          <p:nvPr>
            <p:ph type="pic" sz="quarter" idx="38" hasCustomPrompt="1"/>
          </p:nvPr>
        </p:nvSpPr>
        <p:spPr>
          <a:xfrm>
            <a:off x="8437356" y="301185"/>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1" name="Textplatzhalter 9">
            <a:extLst>
              <a:ext uri="{FF2B5EF4-FFF2-40B4-BE49-F238E27FC236}">
                <a16:creationId xmlns:a16="http://schemas.microsoft.com/office/drawing/2014/main" id="{64AF0876-C672-488E-ADCD-17BBFC336382}"/>
              </a:ext>
            </a:extLst>
          </p:cNvPr>
          <p:cNvSpPr>
            <a:spLocks noGrp="1"/>
          </p:cNvSpPr>
          <p:nvPr>
            <p:ph type="body" sz="quarter" idx="37"/>
          </p:nvPr>
        </p:nvSpPr>
        <p:spPr>
          <a:xfrm>
            <a:off x="518317" y="687598"/>
            <a:ext cx="6844385" cy="249812"/>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4139291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sfolie | zweispalti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33DA0F4A-AEAE-4C58-AA76-7EADB0FF7089}" type="datetime4">
              <a:rPr lang="de-DE" smtClean="0"/>
              <a:t>11. Januar 2024</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Technische Fakultät</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a:t>
            </a:fld>
            <a:endParaRPr lang="de-DE"/>
          </a:p>
        </p:txBody>
      </p:sp>
      <p:sp>
        <p:nvSpPr>
          <p:cNvPr id="8" name="Inhaltsplatzhalter 7">
            <a:extLst>
              <a:ext uri="{FF2B5EF4-FFF2-40B4-BE49-F238E27FC236}">
                <a16:creationId xmlns:a16="http://schemas.microsoft.com/office/drawing/2014/main" id="{6A3EEDC1-9ABB-471E-855E-52CC8C208FB3}"/>
              </a:ext>
            </a:extLst>
          </p:cNvPr>
          <p:cNvSpPr>
            <a:spLocks noGrp="1"/>
          </p:cNvSpPr>
          <p:nvPr>
            <p:ph sz="quarter" idx="14" hasCustomPrompt="1"/>
          </p:nvPr>
        </p:nvSpPr>
        <p:spPr>
          <a:xfrm>
            <a:off x="518317" y="1631156"/>
            <a:ext cx="5469733" cy="4569619"/>
          </a:xfrm>
        </p:spPr>
        <p:txBody>
          <a:bodyPr/>
          <a:lstStyle/>
          <a:p>
            <a:pPr lvl="0"/>
            <a:r>
              <a:rPr lang="de-DE" dirty="0"/>
              <a:t> </a:t>
            </a:r>
          </a:p>
        </p:txBody>
      </p:sp>
      <p:sp>
        <p:nvSpPr>
          <p:cNvPr id="9" name="Titel 8">
            <a:extLst>
              <a:ext uri="{FF2B5EF4-FFF2-40B4-BE49-F238E27FC236}">
                <a16:creationId xmlns:a16="http://schemas.microsoft.com/office/drawing/2014/main" id="{BBD0D2AE-225B-47F4-A359-0020AE80AD0D}"/>
              </a:ext>
            </a:extLst>
          </p:cNvPr>
          <p:cNvSpPr>
            <a:spLocks noGrp="1"/>
          </p:cNvSpPr>
          <p:nvPr>
            <p:ph type="title"/>
          </p:nvPr>
        </p:nvSpPr>
        <p:spPr/>
        <p:txBody>
          <a:bodyPr/>
          <a:lstStyle>
            <a:lvl1pPr>
              <a:defRPr>
                <a:solidFill>
                  <a:srgbClr val="041E42"/>
                </a:solidFill>
              </a:defRPr>
            </a:lvl1pPr>
          </a:lstStyle>
          <a:p>
            <a:r>
              <a:rPr lang="de-DE"/>
              <a:t>Mastertitelformat bearbeiten</a:t>
            </a:r>
          </a:p>
        </p:txBody>
      </p:sp>
      <p:sp>
        <p:nvSpPr>
          <p:cNvPr id="10" name="Bildplatzhalter 6">
            <a:extLst>
              <a:ext uri="{FF2B5EF4-FFF2-40B4-BE49-F238E27FC236}">
                <a16:creationId xmlns:a16="http://schemas.microsoft.com/office/drawing/2014/main" id="{451A9BBC-9F96-4260-BC40-C6D3D23D6FB6}"/>
              </a:ext>
            </a:extLst>
          </p:cNvPr>
          <p:cNvSpPr>
            <a:spLocks noGrp="1"/>
          </p:cNvSpPr>
          <p:nvPr>
            <p:ph type="pic" sz="quarter" idx="38" hasCustomPrompt="1"/>
          </p:nvPr>
        </p:nvSpPr>
        <p:spPr>
          <a:xfrm>
            <a:off x="8437356" y="301185"/>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1" name="Inhaltsplatzhalter 7">
            <a:extLst>
              <a:ext uri="{FF2B5EF4-FFF2-40B4-BE49-F238E27FC236}">
                <a16:creationId xmlns:a16="http://schemas.microsoft.com/office/drawing/2014/main" id="{33608DEB-69EC-4E8F-A567-9E3EA36C3624}"/>
              </a:ext>
            </a:extLst>
          </p:cNvPr>
          <p:cNvSpPr>
            <a:spLocks noGrp="1"/>
          </p:cNvSpPr>
          <p:nvPr>
            <p:ph sz="quarter" idx="39" hasCustomPrompt="1"/>
          </p:nvPr>
        </p:nvSpPr>
        <p:spPr>
          <a:xfrm>
            <a:off x="6206330" y="1631156"/>
            <a:ext cx="5469733" cy="4569619"/>
          </a:xfrm>
        </p:spPr>
        <p:txBody>
          <a:bodyPr/>
          <a:lstStyle/>
          <a:p>
            <a:pPr lvl="0"/>
            <a:r>
              <a:rPr lang="de-DE" dirty="0"/>
              <a:t> </a:t>
            </a:r>
          </a:p>
        </p:txBody>
      </p:sp>
      <p:sp>
        <p:nvSpPr>
          <p:cNvPr id="12" name="Textplatzhalter 9">
            <a:extLst>
              <a:ext uri="{FF2B5EF4-FFF2-40B4-BE49-F238E27FC236}">
                <a16:creationId xmlns:a16="http://schemas.microsoft.com/office/drawing/2014/main" id="{777B5741-96D1-4193-A4A5-5EE22D85663F}"/>
              </a:ext>
            </a:extLst>
          </p:cNvPr>
          <p:cNvSpPr>
            <a:spLocks noGrp="1"/>
          </p:cNvSpPr>
          <p:nvPr>
            <p:ph type="body" sz="quarter" idx="37"/>
          </p:nvPr>
        </p:nvSpPr>
        <p:spPr>
          <a:xfrm>
            <a:off x="518317" y="687598"/>
            <a:ext cx="6844385" cy="249812"/>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1535539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sfolie | mit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4E4667C9-4C75-43A9-95B7-0690D6F29CA5}" type="datetime4">
              <a:rPr lang="de-DE" smtClean="0"/>
              <a:t>11. Januar 2024</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Technische Fakultät</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7" name="Textplatzhalter 6">
            <a:extLst>
              <a:ext uri="{FF2B5EF4-FFF2-40B4-BE49-F238E27FC236}">
                <a16:creationId xmlns:a16="http://schemas.microsoft.com/office/drawing/2014/main" id="{75086500-15A5-49F2-8B64-748C19FDABC2}"/>
              </a:ext>
            </a:extLst>
          </p:cNvPr>
          <p:cNvSpPr>
            <a:spLocks noGrp="1"/>
          </p:cNvSpPr>
          <p:nvPr>
            <p:ph type="body" sz="quarter" idx="15"/>
          </p:nvPr>
        </p:nvSpPr>
        <p:spPr>
          <a:xfrm>
            <a:off x="8104861" y="1631156"/>
            <a:ext cx="3571200" cy="456962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itel 5">
            <a:extLst>
              <a:ext uri="{FF2B5EF4-FFF2-40B4-BE49-F238E27FC236}">
                <a16:creationId xmlns:a16="http://schemas.microsoft.com/office/drawing/2014/main" id="{384BE64F-DBB2-4BF3-ABE7-E92BB978D2A0}"/>
              </a:ext>
            </a:extLst>
          </p:cNvPr>
          <p:cNvSpPr>
            <a:spLocks noGrp="1"/>
          </p:cNvSpPr>
          <p:nvPr>
            <p:ph type="title"/>
          </p:nvPr>
        </p:nvSpPr>
        <p:spPr/>
        <p:txBody>
          <a:bodyPr/>
          <a:lstStyle>
            <a:lvl1pPr>
              <a:defRPr>
                <a:solidFill>
                  <a:srgbClr val="041E42"/>
                </a:solidFill>
              </a:defRPr>
            </a:lvl1pPr>
          </a:lstStyle>
          <a:p>
            <a:r>
              <a:rPr lang="de-DE"/>
              <a:t>Mastertitelformat bearbeiten</a:t>
            </a:r>
          </a:p>
        </p:txBody>
      </p:sp>
      <p:sp>
        <p:nvSpPr>
          <p:cNvPr id="9" name="Inhaltsplatzhalter 7">
            <a:extLst>
              <a:ext uri="{FF2B5EF4-FFF2-40B4-BE49-F238E27FC236}">
                <a16:creationId xmlns:a16="http://schemas.microsoft.com/office/drawing/2014/main" id="{0D6633D6-CA56-460E-AA1C-9A4D6A62324A}"/>
              </a:ext>
            </a:extLst>
          </p:cNvPr>
          <p:cNvSpPr>
            <a:spLocks noGrp="1"/>
          </p:cNvSpPr>
          <p:nvPr>
            <p:ph sz="quarter" idx="16" hasCustomPrompt="1"/>
          </p:nvPr>
        </p:nvSpPr>
        <p:spPr>
          <a:xfrm>
            <a:off x="518317" y="1631157"/>
            <a:ext cx="7363752" cy="4569620"/>
          </a:xfrm>
        </p:spPr>
        <p:txBody>
          <a:bodyPr/>
          <a:lstStyle/>
          <a:p>
            <a:pPr lvl="0"/>
            <a:r>
              <a:rPr lang="de-DE" dirty="0"/>
              <a:t> </a:t>
            </a:r>
          </a:p>
        </p:txBody>
      </p:sp>
      <p:sp>
        <p:nvSpPr>
          <p:cNvPr id="11" name="Bildplatzhalter 6">
            <a:extLst>
              <a:ext uri="{FF2B5EF4-FFF2-40B4-BE49-F238E27FC236}">
                <a16:creationId xmlns:a16="http://schemas.microsoft.com/office/drawing/2014/main" id="{7CDDF36A-B7A5-4E95-A5D6-07C5FCED28B4}"/>
              </a:ext>
            </a:extLst>
          </p:cNvPr>
          <p:cNvSpPr>
            <a:spLocks noGrp="1"/>
          </p:cNvSpPr>
          <p:nvPr>
            <p:ph type="pic" sz="quarter" idx="38" hasCustomPrompt="1"/>
          </p:nvPr>
        </p:nvSpPr>
        <p:spPr>
          <a:xfrm>
            <a:off x="8437356" y="301185"/>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2" name="Textplatzhalter 9">
            <a:extLst>
              <a:ext uri="{FF2B5EF4-FFF2-40B4-BE49-F238E27FC236}">
                <a16:creationId xmlns:a16="http://schemas.microsoft.com/office/drawing/2014/main" id="{FBCC7105-5E2C-4745-BEC8-77E521534F9E}"/>
              </a:ext>
            </a:extLst>
          </p:cNvPr>
          <p:cNvSpPr>
            <a:spLocks noGrp="1"/>
          </p:cNvSpPr>
          <p:nvPr>
            <p:ph type="body" sz="quarter" idx="37"/>
          </p:nvPr>
        </p:nvSpPr>
        <p:spPr>
          <a:xfrm>
            <a:off x="518317" y="687598"/>
            <a:ext cx="6844385" cy="249812"/>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777962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Nur Titel | Grau">
    <p:bg>
      <p:bgRef idx="1001">
        <a:schemeClr val="bg2"/>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4048C-0B54-437F-B99C-D1780047466D}"/>
              </a:ext>
            </a:extLst>
          </p:cNvPr>
          <p:cNvSpPr>
            <a:spLocks noGrp="1"/>
          </p:cNvSpPr>
          <p:nvPr>
            <p:ph type="title"/>
          </p:nvPr>
        </p:nvSpPr>
        <p:spPr/>
        <p:txBody>
          <a:bodyPr/>
          <a:lstStyle>
            <a:lvl1pPr>
              <a:defRPr>
                <a:solidFill>
                  <a:schemeClr val="tx1"/>
                </a:solidFill>
              </a:defRPr>
            </a:lvl1pPr>
          </a:lstStyle>
          <a:p>
            <a:r>
              <a:rPr lang="de-DE" dirty="0"/>
              <a:t>Mastertitelformat bearbeiten</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lvl1pPr>
              <a:defRPr>
                <a:solidFill>
                  <a:schemeClr val="tx1"/>
                </a:solidFill>
              </a:defRPr>
            </a:lvl1pPr>
          </a:lstStyle>
          <a:p>
            <a:fld id="{8C462FD0-9E74-4D67-97DA-C8DBAA1AE5FF}" type="datetime4">
              <a:rPr lang="de-DE" smtClean="0"/>
              <a:t>11. Januar 2024</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lvl1pPr>
              <a:defRPr>
                <a:solidFill>
                  <a:schemeClr val="tx1"/>
                </a:solidFill>
              </a:defRPr>
            </a:lvl1pPr>
          </a:lstStyle>
          <a:p>
            <a:r>
              <a:rPr lang="de-DE"/>
              <a:t>Technische Fakultät</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lvl1pPr>
              <a:defRPr>
                <a:solidFill>
                  <a:schemeClr val="tx1"/>
                </a:solidFill>
              </a:defRPr>
            </a:lvl1pPr>
          </a:lstStyle>
          <a:p>
            <a:fld id="{D949F9DF-37BD-4CD6-BF49-65BA579E1D7A}" type="slidenum">
              <a:rPr lang="de-DE" smtClean="0"/>
              <a:pPr/>
              <a:t>‹#›</a:t>
            </a:fld>
            <a:endParaRPr lang="de-DE"/>
          </a:p>
        </p:txBody>
      </p:sp>
      <p:sp>
        <p:nvSpPr>
          <p:cNvPr id="57" name="Rechteck 56">
            <a:extLst>
              <a:ext uri="{FF2B5EF4-FFF2-40B4-BE49-F238E27FC236}">
                <a16:creationId xmlns:a16="http://schemas.microsoft.com/office/drawing/2014/main" id="{87F00BE4-512D-4F35-B132-4E5C5CF1413D}"/>
              </a:ext>
            </a:extLst>
          </p:cNvPr>
          <p:cNvSpPr/>
          <p:nvPr userDrawn="1"/>
        </p:nvSpPr>
        <p:spPr>
          <a:xfrm>
            <a:off x="517200" y="6538526"/>
            <a:ext cx="11674800" cy="10800"/>
          </a:xfrm>
          <a:prstGeom prst="rect">
            <a:avLst/>
          </a:prstGeom>
          <a:solidFill>
            <a:srgbClr val="2F5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Rechteck 58">
            <a:extLst>
              <a:ext uri="{FF2B5EF4-FFF2-40B4-BE49-F238E27FC236}">
                <a16:creationId xmlns:a16="http://schemas.microsoft.com/office/drawing/2014/main" id="{F1925060-7FCF-4CBC-B0DA-0731E3E98579}"/>
              </a:ext>
            </a:extLst>
          </p:cNvPr>
          <p:cNvSpPr/>
          <p:nvPr userDrawn="1"/>
        </p:nvSpPr>
        <p:spPr>
          <a:xfrm>
            <a:off x="518400" y="1196733"/>
            <a:ext cx="11676062" cy="72000"/>
          </a:xfrm>
          <a:prstGeom prst="rect">
            <a:avLst/>
          </a:prstGeom>
          <a:solidFill>
            <a:srgbClr val="2F5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Textplatzhalter 9">
            <a:extLst>
              <a:ext uri="{FF2B5EF4-FFF2-40B4-BE49-F238E27FC236}">
                <a16:creationId xmlns:a16="http://schemas.microsoft.com/office/drawing/2014/main" id="{A9FF3927-CA7B-4361-998A-3A60E5D23F53}"/>
              </a:ext>
            </a:extLst>
          </p:cNvPr>
          <p:cNvSpPr>
            <a:spLocks noGrp="1"/>
          </p:cNvSpPr>
          <p:nvPr>
            <p:ph type="body" sz="quarter" idx="23"/>
          </p:nvPr>
        </p:nvSpPr>
        <p:spPr>
          <a:xfrm>
            <a:off x="518317" y="687598"/>
            <a:ext cx="6844385" cy="249812"/>
          </a:xfrm>
        </p:spPr>
        <p:txBody>
          <a:bodyPr wrap="square">
            <a:spAutoFit/>
          </a:bodyPr>
          <a:lstStyle>
            <a:lvl1pPr>
              <a:defRPr sz="1600">
                <a:solidFill>
                  <a:schemeClr val="tx2"/>
                </a:solidFill>
              </a:defRPr>
            </a:lvl1pPr>
          </a:lstStyle>
          <a:p>
            <a:pPr lvl="0"/>
            <a:r>
              <a:rPr lang="de-DE" dirty="0"/>
              <a:t>Mastertextformat bearbeiten</a:t>
            </a:r>
          </a:p>
        </p:txBody>
      </p:sp>
      <p:sp>
        <p:nvSpPr>
          <p:cNvPr id="61" name="Freihandform: Form 60">
            <a:extLst>
              <a:ext uri="{FF2B5EF4-FFF2-40B4-BE49-F238E27FC236}">
                <a16:creationId xmlns:a16="http://schemas.microsoft.com/office/drawing/2014/main" id="{BC19384B-1D95-4C0D-B3F0-61407A015F56}"/>
              </a:ext>
            </a:extLst>
          </p:cNvPr>
          <p:cNvSpPr>
            <a:spLocks noChangeAspect="1"/>
          </p:cNvSpPr>
          <p:nvPr userDrawn="1"/>
        </p:nvSpPr>
        <p:spPr>
          <a:xfrm>
            <a:off x="10596063" y="299346"/>
            <a:ext cx="1080000" cy="412328"/>
          </a:xfrm>
          <a:custGeom>
            <a:avLst/>
            <a:gdLst>
              <a:gd name="connsiteX0" fmla="*/ 0 w 4797018"/>
              <a:gd name="connsiteY0" fmla="*/ 170736 h 1831428"/>
              <a:gd name="connsiteX1" fmla="*/ 92812 w 4797018"/>
              <a:gd name="connsiteY1" fmla="*/ 77924 h 1831428"/>
              <a:gd name="connsiteX2" fmla="*/ 92812 w 4797018"/>
              <a:gd name="connsiteY2" fmla="*/ 1763373 h 1831428"/>
              <a:gd name="connsiteX3" fmla="*/ 0 w 4797018"/>
              <a:gd name="connsiteY3" fmla="*/ 1763373 h 1831428"/>
              <a:gd name="connsiteX4" fmla="*/ 0 w 4797018"/>
              <a:gd name="connsiteY4" fmla="*/ 170736 h 1831428"/>
              <a:gd name="connsiteX5" fmla="*/ 278425 w 4797018"/>
              <a:gd name="connsiteY5" fmla="*/ 92812 h 1831428"/>
              <a:gd name="connsiteX6" fmla="*/ 1392136 w 4797018"/>
              <a:gd name="connsiteY6" fmla="*/ 92812 h 1831428"/>
              <a:gd name="connsiteX7" fmla="*/ 1392136 w 4797018"/>
              <a:gd name="connsiteY7" fmla="*/ 0 h 1831428"/>
              <a:gd name="connsiteX8" fmla="*/ 185614 w 4797018"/>
              <a:gd name="connsiteY8" fmla="*/ 0 h 1831428"/>
              <a:gd name="connsiteX9" fmla="*/ 185614 w 4797018"/>
              <a:gd name="connsiteY9" fmla="*/ 1113701 h 1831428"/>
              <a:gd name="connsiteX10" fmla="*/ 1210723 w 4797018"/>
              <a:gd name="connsiteY10" fmla="*/ 1113701 h 1831428"/>
              <a:gd name="connsiteX11" fmla="*/ 1210723 w 4797018"/>
              <a:gd name="connsiteY11" fmla="*/ 1020899 h 1831428"/>
              <a:gd name="connsiteX12" fmla="*/ 278425 w 4797018"/>
              <a:gd name="connsiteY12" fmla="*/ 1020899 h 1831428"/>
              <a:gd name="connsiteX13" fmla="*/ 278425 w 4797018"/>
              <a:gd name="connsiteY13" fmla="*/ 92812 h 1831428"/>
              <a:gd name="connsiteX14" fmla="*/ 1350464 w 4797018"/>
              <a:gd name="connsiteY14" fmla="*/ 835285 h 1831428"/>
              <a:gd name="connsiteX15" fmla="*/ 464048 w 4797018"/>
              <a:gd name="connsiteY15" fmla="*/ 835285 h 1831428"/>
              <a:gd name="connsiteX16" fmla="*/ 464048 w 4797018"/>
              <a:gd name="connsiteY16" fmla="*/ 464048 h 1831428"/>
              <a:gd name="connsiteX17" fmla="*/ 1222124 w 4797018"/>
              <a:gd name="connsiteY17" fmla="*/ 464048 h 1831428"/>
              <a:gd name="connsiteX18" fmla="*/ 1314926 w 4797018"/>
              <a:gd name="connsiteY18" fmla="*/ 371237 h 1831428"/>
              <a:gd name="connsiteX19" fmla="*/ 464048 w 4797018"/>
              <a:gd name="connsiteY19" fmla="*/ 371237 h 1831428"/>
              <a:gd name="connsiteX20" fmla="*/ 464048 w 4797018"/>
              <a:gd name="connsiteY20" fmla="*/ 278425 h 1831428"/>
              <a:gd name="connsiteX21" fmla="*/ 1392146 w 4797018"/>
              <a:gd name="connsiteY21" fmla="*/ 278425 h 1831428"/>
              <a:gd name="connsiteX22" fmla="*/ 1392146 w 4797018"/>
              <a:gd name="connsiteY22" fmla="*/ 185614 h 1831428"/>
              <a:gd name="connsiteX23" fmla="*/ 371237 w 4797018"/>
              <a:gd name="connsiteY23" fmla="*/ 185614 h 1831428"/>
              <a:gd name="connsiteX24" fmla="*/ 371237 w 4797018"/>
              <a:gd name="connsiteY24" fmla="*/ 928087 h 1831428"/>
              <a:gd name="connsiteX25" fmla="*/ 1258872 w 4797018"/>
              <a:gd name="connsiteY25" fmla="*/ 928087 h 1831428"/>
              <a:gd name="connsiteX26" fmla="*/ 1350464 w 4797018"/>
              <a:gd name="connsiteY26" fmla="*/ 835285 h 1831428"/>
              <a:gd name="connsiteX27" fmla="*/ 185614 w 4797018"/>
              <a:gd name="connsiteY27" fmla="*/ 1763373 h 1831428"/>
              <a:gd name="connsiteX28" fmla="*/ 278425 w 4797018"/>
              <a:gd name="connsiteY28" fmla="*/ 1763373 h 1831428"/>
              <a:gd name="connsiteX29" fmla="*/ 278425 w 4797018"/>
              <a:gd name="connsiteY29" fmla="*/ 1299324 h 1831428"/>
              <a:gd name="connsiteX30" fmla="*/ 371237 w 4797018"/>
              <a:gd name="connsiteY30" fmla="*/ 1299324 h 1831428"/>
              <a:gd name="connsiteX31" fmla="*/ 371237 w 4797018"/>
              <a:gd name="connsiteY31" fmla="*/ 1685449 h 1831428"/>
              <a:gd name="connsiteX32" fmla="*/ 464039 w 4797018"/>
              <a:gd name="connsiteY32" fmla="*/ 1592647 h 1831428"/>
              <a:gd name="connsiteX33" fmla="*/ 464039 w 4797018"/>
              <a:gd name="connsiteY33" fmla="*/ 1299324 h 1831428"/>
              <a:gd name="connsiteX34" fmla="*/ 1210723 w 4797018"/>
              <a:gd name="connsiteY34" fmla="*/ 1299324 h 1831428"/>
              <a:gd name="connsiteX35" fmla="*/ 1210723 w 4797018"/>
              <a:gd name="connsiteY35" fmla="*/ 1206522 h 1831428"/>
              <a:gd name="connsiteX36" fmla="*/ 185614 w 4797018"/>
              <a:gd name="connsiteY36" fmla="*/ 1206522 h 1831428"/>
              <a:gd name="connsiteX37" fmla="*/ 185614 w 4797018"/>
              <a:gd name="connsiteY37" fmla="*/ 1763373 h 1831428"/>
              <a:gd name="connsiteX38" fmla="*/ 4704207 w 4797018"/>
              <a:gd name="connsiteY38" fmla="*/ 0 h 1831428"/>
              <a:gd name="connsiteX39" fmla="*/ 4704207 w 4797018"/>
              <a:gd name="connsiteY39" fmla="*/ 1067314 h 1831428"/>
              <a:gd name="connsiteX40" fmla="*/ 4334837 w 4797018"/>
              <a:gd name="connsiteY40" fmla="*/ 1692688 h 1831428"/>
              <a:gd name="connsiteX41" fmla="*/ 4332742 w 4797018"/>
              <a:gd name="connsiteY41" fmla="*/ 1689954 h 1831428"/>
              <a:gd name="connsiteX42" fmla="*/ 4611405 w 4797018"/>
              <a:gd name="connsiteY42" fmla="*/ 1158564 h 1831428"/>
              <a:gd name="connsiteX43" fmla="*/ 4611405 w 4797018"/>
              <a:gd name="connsiteY43" fmla="*/ 0 h 1831428"/>
              <a:gd name="connsiteX44" fmla="*/ 4518594 w 4797018"/>
              <a:gd name="connsiteY44" fmla="*/ 0 h 1831428"/>
              <a:gd name="connsiteX45" fmla="*/ 4518594 w 4797018"/>
              <a:gd name="connsiteY45" fmla="*/ 1157021 h 1831428"/>
              <a:gd name="connsiteX46" fmla="*/ 3915337 w 4797018"/>
              <a:gd name="connsiteY46" fmla="*/ 1740170 h 1831428"/>
              <a:gd name="connsiteX47" fmla="*/ 3312081 w 4797018"/>
              <a:gd name="connsiteY47" fmla="*/ 1157021 h 1831428"/>
              <a:gd name="connsiteX48" fmla="*/ 3312081 w 4797018"/>
              <a:gd name="connsiteY48" fmla="*/ 77924 h 1831428"/>
              <a:gd name="connsiteX49" fmla="*/ 3219269 w 4797018"/>
              <a:gd name="connsiteY49" fmla="*/ 170736 h 1831428"/>
              <a:gd name="connsiteX50" fmla="*/ 3219269 w 4797018"/>
              <a:gd name="connsiteY50" fmla="*/ 1158564 h 1831428"/>
              <a:gd name="connsiteX51" fmla="*/ 3915337 w 4797018"/>
              <a:gd name="connsiteY51" fmla="*/ 1831429 h 1831428"/>
              <a:gd name="connsiteX52" fmla="*/ 4008139 w 4797018"/>
              <a:gd name="connsiteY52" fmla="*/ 1831429 h 1831428"/>
              <a:gd name="connsiteX53" fmla="*/ 4797019 w 4797018"/>
              <a:gd name="connsiteY53" fmla="*/ 1068667 h 1831428"/>
              <a:gd name="connsiteX54" fmla="*/ 4797019 w 4797018"/>
              <a:gd name="connsiteY54" fmla="*/ 0 h 1831428"/>
              <a:gd name="connsiteX55" fmla="*/ 4704207 w 4797018"/>
              <a:gd name="connsiteY55" fmla="*/ 0 h 1831428"/>
              <a:gd name="connsiteX56" fmla="*/ 3915328 w 4797018"/>
              <a:gd name="connsiteY56" fmla="*/ 1647358 h 1831428"/>
              <a:gd name="connsiteX57" fmla="*/ 4425773 w 4797018"/>
              <a:gd name="connsiteY57" fmla="*/ 1157021 h 1831428"/>
              <a:gd name="connsiteX58" fmla="*/ 4425782 w 4797018"/>
              <a:gd name="connsiteY58" fmla="*/ 1157021 h 1831428"/>
              <a:gd name="connsiteX59" fmla="*/ 4425782 w 4797018"/>
              <a:gd name="connsiteY59" fmla="*/ 77924 h 1831428"/>
              <a:gd name="connsiteX60" fmla="*/ 4332970 w 4797018"/>
              <a:gd name="connsiteY60" fmla="*/ 170736 h 1831428"/>
              <a:gd name="connsiteX61" fmla="*/ 4332970 w 4797018"/>
              <a:gd name="connsiteY61" fmla="*/ 1067305 h 1831428"/>
              <a:gd name="connsiteX62" fmla="*/ 4008130 w 4797018"/>
              <a:gd name="connsiteY62" fmla="*/ 1368933 h 1831428"/>
              <a:gd name="connsiteX63" fmla="*/ 3683298 w 4797018"/>
              <a:gd name="connsiteY63" fmla="*/ 1067305 h 1831428"/>
              <a:gd name="connsiteX64" fmla="*/ 3683289 w 4797018"/>
              <a:gd name="connsiteY64" fmla="*/ 0 h 1831428"/>
              <a:gd name="connsiteX65" fmla="*/ 3590487 w 4797018"/>
              <a:gd name="connsiteY65" fmla="*/ 0 h 1831428"/>
              <a:gd name="connsiteX66" fmla="*/ 3590487 w 4797018"/>
              <a:gd name="connsiteY66" fmla="*/ 1067305 h 1831428"/>
              <a:gd name="connsiteX67" fmla="*/ 4008130 w 4797018"/>
              <a:gd name="connsiteY67" fmla="*/ 1461745 h 1831428"/>
              <a:gd name="connsiteX68" fmla="*/ 4294699 w 4797018"/>
              <a:gd name="connsiteY68" fmla="*/ 1333129 h 1831428"/>
              <a:gd name="connsiteX69" fmla="*/ 4296785 w 4797018"/>
              <a:gd name="connsiteY69" fmla="*/ 1335862 h 1831428"/>
              <a:gd name="connsiteX70" fmla="*/ 3915328 w 4797018"/>
              <a:gd name="connsiteY70" fmla="*/ 1554556 h 1831428"/>
              <a:gd name="connsiteX71" fmla="*/ 3497742 w 4797018"/>
              <a:gd name="connsiteY71" fmla="*/ 1160116 h 1831428"/>
              <a:gd name="connsiteX72" fmla="*/ 3497685 w 4797018"/>
              <a:gd name="connsiteY72" fmla="*/ 1160116 h 1831428"/>
              <a:gd name="connsiteX73" fmla="*/ 3497685 w 4797018"/>
              <a:gd name="connsiteY73" fmla="*/ 0 h 1831428"/>
              <a:gd name="connsiteX74" fmla="*/ 3404873 w 4797018"/>
              <a:gd name="connsiteY74" fmla="*/ 0 h 1831428"/>
              <a:gd name="connsiteX75" fmla="*/ 3404873 w 4797018"/>
              <a:gd name="connsiteY75" fmla="*/ 1160107 h 1831428"/>
              <a:gd name="connsiteX76" fmla="*/ 3404921 w 4797018"/>
              <a:gd name="connsiteY76" fmla="*/ 1160107 h 1831428"/>
              <a:gd name="connsiteX77" fmla="*/ 3915328 w 4797018"/>
              <a:gd name="connsiteY77" fmla="*/ 1647358 h 1831428"/>
              <a:gd name="connsiteX78" fmla="*/ 1852984 w 4797018"/>
              <a:gd name="connsiteY78" fmla="*/ 1206522 h 1831428"/>
              <a:gd name="connsiteX79" fmla="*/ 1618288 w 4797018"/>
              <a:gd name="connsiteY79" fmla="*/ 1763373 h 1831428"/>
              <a:gd name="connsiteX80" fmla="*/ 1711119 w 4797018"/>
              <a:gd name="connsiteY80" fmla="*/ 1763363 h 1831428"/>
              <a:gd name="connsiteX81" fmla="*/ 1711100 w 4797018"/>
              <a:gd name="connsiteY81" fmla="*/ 1763373 h 1831428"/>
              <a:gd name="connsiteX82" fmla="*/ 1711119 w 4797018"/>
              <a:gd name="connsiteY82" fmla="*/ 1763373 h 1831428"/>
              <a:gd name="connsiteX83" fmla="*/ 1828448 w 4797018"/>
              <a:gd name="connsiteY83" fmla="*/ 1484948 h 1831428"/>
              <a:gd name="connsiteX84" fmla="*/ 2614774 w 4797018"/>
              <a:gd name="connsiteY84" fmla="*/ 1484948 h 1831428"/>
              <a:gd name="connsiteX85" fmla="*/ 2732018 w 4797018"/>
              <a:gd name="connsiteY85" fmla="*/ 1763373 h 1831428"/>
              <a:gd name="connsiteX86" fmla="*/ 2824820 w 4797018"/>
              <a:gd name="connsiteY86" fmla="*/ 1763373 h 1831428"/>
              <a:gd name="connsiteX87" fmla="*/ 2668515 w 4797018"/>
              <a:gd name="connsiteY87" fmla="*/ 1392136 h 1831428"/>
              <a:gd name="connsiteX88" fmla="*/ 1867567 w 4797018"/>
              <a:gd name="connsiteY88" fmla="*/ 1392136 h 1831428"/>
              <a:gd name="connsiteX89" fmla="*/ 1906676 w 4797018"/>
              <a:gd name="connsiteY89" fmla="*/ 1299324 h 1831428"/>
              <a:gd name="connsiteX90" fmla="*/ 2722236 w 4797018"/>
              <a:gd name="connsiteY90" fmla="*/ 1299324 h 1831428"/>
              <a:gd name="connsiteX91" fmla="*/ 2917632 w 4797018"/>
              <a:gd name="connsiteY91" fmla="*/ 1763373 h 1831428"/>
              <a:gd name="connsiteX92" fmla="*/ 3010443 w 4797018"/>
              <a:gd name="connsiteY92" fmla="*/ 1763373 h 1831428"/>
              <a:gd name="connsiteX93" fmla="*/ 2775976 w 4797018"/>
              <a:gd name="connsiteY93" fmla="*/ 1206522 h 1831428"/>
              <a:gd name="connsiteX94" fmla="*/ 1852984 w 4797018"/>
              <a:gd name="connsiteY94" fmla="*/ 1206522 h 1831428"/>
              <a:gd name="connsiteX95" fmla="*/ 1989544 w 4797018"/>
              <a:gd name="connsiteY95" fmla="*/ 0 h 1831428"/>
              <a:gd name="connsiteX96" fmla="*/ 1307459 w 4797018"/>
              <a:gd name="connsiteY96" fmla="*/ 1617898 h 1831428"/>
              <a:gd name="connsiteX97" fmla="*/ 1366533 w 4797018"/>
              <a:gd name="connsiteY97" fmla="*/ 1698098 h 1831428"/>
              <a:gd name="connsiteX98" fmla="*/ 2082356 w 4797018"/>
              <a:gd name="connsiteY98" fmla="*/ 0 h 1831428"/>
              <a:gd name="connsiteX99" fmla="*/ 1989544 w 4797018"/>
              <a:gd name="connsiteY99" fmla="*/ 0 h 1831428"/>
              <a:gd name="connsiteX100" fmla="*/ 2360771 w 4797018"/>
              <a:gd name="connsiteY100" fmla="*/ 0 h 1831428"/>
              <a:gd name="connsiteX101" fmla="*/ 3075708 w 4797018"/>
              <a:gd name="connsiteY101" fmla="*/ 1698098 h 1831428"/>
              <a:gd name="connsiteX102" fmla="*/ 3134639 w 4797018"/>
              <a:gd name="connsiteY102" fmla="*/ 1617898 h 1831428"/>
              <a:gd name="connsiteX103" fmla="*/ 2453592 w 4797018"/>
              <a:gd name="connsiteY103" fmla="*/ 0 h 1831428"/>
              <a:gd name="connsiteX104" fmla="*/ 2360771 w 4797018"/>
              <a:gd name="connsiteY104" fmla="*/ 0 h 1831428"/>
              <a:gd name="connsiteX105" fmla="*/ 1799101 w 4797018"/>
              <a:gd name="connsiteY105" fmla="*/ 1113711 h 1831428"/>
              <a:gd name="connsiteX106" fmla="*/ 1524610 w 4797018"/>
              <a:gd name="connsiteY106" fmla="*/ 1763373 h 1831428"/>
              <a:gd name="connsiteX107" fmla="*/ 1431798 w 4797018"/>
              <a:gd name="connsiteY107" fmla="*/ 1763373 h 1831428"/>
              <a:gd name="connsiteX108" fmla="*/ 2128761 w 4797018"/>
              <a:gd name="connsiteY108" fmla="*/ 110195 h 1831428"/>
              <a:gd name="connsiteX109" fmla="*/ 2512219 w 4797018"/>
              <a:gd name="connsiteY109" fmla="*/ 1020899 h 1831428"/>
              <a:gd name="connsiteX110" fmla="*/ 2605021 w 4797018"/>
              <a:gd name="connsiteY110" fmla="*/ 1020899 h 1831428"/>
              <a:gd name="connsiteX111" fmla="*/ 2175158 w 4797018"/>
              <a:gd name="connsiteY111" fmla="*/ 0 h 1831428"/>
              <a:gd name="connsiteX112" fmla="*/ 2267969 w 4797018"/>
              <a:gd name="connsiteY112" fmla="*/ 0 h 1831428"/>
              <a:gd name="connsiteX113" fmla="*/ 2736895 w 4797018"/>
              <a:gd name="connsiteY113" fmla="*/ 1113701 h 1831428"/>
              <a:gd name="connsiteX114" fmla="*/ 1799101 w 4797018"/>
              <a:gd name="connsiteY114" fmla="*/ 1113701 h 1831428"/>
              <a:gd name="connsiteX115" fmla="*/ 2221802 w 4797018"/>
              <a:gd name="connsiteY115" fmla="*/ 551602 h 1831428"/>
              <a:gd name="connsiteX116" fmla="*/ 2024015 w 4797018"/>
              <a:gd name="connsiteY116" fmla="*/ 1020899 h 1831428"/>
              <a:gd name="connsiteX117" fmla="*/ 2419398 w 4797018"/>
              <a:gd name="connsiteY117" fmla="*/ 1020899 h 1831428"/>
              <a:gd name="connsiteX118" fmla="*/ 2221802 w 4797018"/>
              <a:gd name="connsiteY118" fmla="*/ 551602 h 1831428"/>
              <a:gd name="connsiteX119" fmla="*/ 1838163 w 4797018"/>
              <a:gd name="connsiteY119" fmla="*/ 1020899 h 1831428"/>
              <a:gd name="connsiteX120" fmla="*/ 1931213 w 4797018"/>
              <a:gd name="connsiteY120" fmla="*/ 1020899 h 1831428"/>
              <a:gd name="connsiteX121" fmla="*/ 2175415 w 4797018"/>
              <a:gd name="connsiteY121" fmla="*/ 441436 h 1831428"/>
              <a:gd name="connsiteX122" fmla="*/ 2128942 w 4797018"/>
              <a:gd name="connsiteY122" fmla="*/ 331070 h 1831428"/>
              <a:gd name="connsiteX123" fmla="*/ 1838163 w 4797018"/>
              <a:gd name="connsiteY123" fmla="*/ 1020899 h 18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018" h="1831428">
                <a:moveTo>
                  <a:pt x="0" y="170736"/>
                </a:moveTo>
                <a:lnTo>
                  <a:pt x="92812" y="77924"/>
                </a:lnTo>
                <a:lnTo>
                  <a:pt x="92812" y="1763373"/>
                </a:lnTo>
                <a:lnTo>
                  <a:pt x="0" y="1763373"/>
                </a:lnTo>
                <a:lnTo>
                  <a:pt x="0" y="170736"/>
                </a:lnTo>
                <a:close/>
                <a:moveTo>
                  <a:pt x="278425" y="92812"/>
                </a:moveTo>
                <a:lnTo>
                  <a:pt x="1392136" y="92812"/>
                </a:lnTo>
                <a:lnTo>
                  <a:pt x="1392136" y="0"/>
                </a:lnTo>
                <a:lnTo>
                  <a:pt x="185614" y="0"/>
                </a:lnTo>
                <a:lnTo>
                  <a:pt x="185614" y="1113701"/>
                </a:lnTo>
                <a:lnTo>
                  <a:pt x="1210723" y="1113701"/>
                </a:lnTo>
                <a:lnTo>
                  <a:pt x="1210723" y="1020899"/>
                </a:lnTo>
                <a:lnTo>
                  <a:pt x="278425" y="1020899"/>
                </a:lnTo>
                <a:lnTo>
                  <a:pt x="278425" y="92812"/>
                </a:lnTo>
                <a:close/>
                <a:moveTo>
                  <a:pt x="1350464" y="835285"/>
                </a:moveTo>
                <a:lnTo>
                  <a:pt x="464048" y="835285"/>
                </a:lnTo>
                <a:lnTo>
                  <a:pt x="464048" y="464048"/>
                </a:lnTo>
                <a:lnTo>
                  <a:pt x="1222124" y="464048"/>
                </a:lnTo>
                <a:lnTo>
                  <a:pt x="1314926" y="371237"/>
                </a:lnTo>
                <a:lnTo>
                  <a:pt x="464048" y="371237"/>
                </a:lnTo>
                <a:lnTo>
                  <a:pt x="464048" y="278425"/>
                </a:lnTo>
                <a:lnTo>
                  <a:pt x="1392146" y="278425"/>
                </a:lnTo>
                <a:lnTo>
                  <a:pt x="1392146" y="185614"/>
                </a:lnTo>
                <a:lnTo>
                  <a:pt x="371237" y="185614"/>
                </a:lnTo>
                <a:lnTo>
                  <a:pt x="371237" y="928087"/>
                </a:lnTo>
                <a:lnTo>
                  <a:pt x="1258872" y="928087"/>
                </a:lnTo>
                <a:lnTo>
                  <a:pt x="1350464" y="835285"/>
                </a:lnTo>
                <a:close/>
                <a:moveTo>
                  <a:pt x="185614" y="1763373"/>
                </a:moveTo>
                <a:lnTo>
                  <a:pt x="278425" y="1763373"/>
                </a:lnTo>
                <a:lnTo>
                  <a:pt x="278425" y="1299324"/>
                </a:lnTo>
                <a:lnTo>
                  <a:pt x="371237" y="1299324"/>
                </a:lnTo>
                <a:lnTo>
                  <a:pt x="371237" y="1685449"/>
                </a:lnTo>
                <a:lnTo>
                  <a:pt x="464039" y="1592647"/>
                </a:lnTo>
                <a:lnTo>
                  <a:pt x="464039" y="1299324"/>
                </a:lnTo>
                <a:lnTo>
                  <a:pt x="1210723" y="1299324"/>
                </a:lnTo>
                <a:lnTo>
                  <a:pt x="1210723" y="1206522"/>
                </a:lnTo>
                <a:lnTo>
                  <a:pt x="185614" y="1206522"/>
                </a:lnTo>
                <a:lnTo>
                  <a:pt x="185614" y="1763373"/>
                </a:lnTo>
                <a:close/>
                <a:moveTo>
                  <a:pt x="4704207" y="0"/>
                </a:moveTo>
                <a:lnTo>
                  <a:pt x="4704207" y="1067314"/>
                </a:lnTo>
                <a:cubicBezTo>
                  <a:pt x="4704207" y="1315669"/>
                  <a:pt x="4593393" y="1529039"/>
                  <a:pt x="4334837" y="1692688"/>
                </a:cubicBezTo>
                <a:lnTo>
                  <a:pt x="4332742" y="1689954"/>
                </a:lnTo>
                <a:cubicBezTo>
                  <a:pt x="4502639" y="1555213"/>
                  <a:pt x="4611405" y="1382144"/>
                  <a:pt x="4611405" y="1158564"/>
                </a:cubicBezTo>
                <a:lnTo>
                  <a:pt x="4611405" y="0"/>
                </a:lnTo>
                <a:lnTo>
                  <a:pt x="4518594" y="0"/>
                </a:lnTo>
                <a:lnTo>
                  <a:pt x="4518594" y="1157021"/>
                </a:lnTo>
                <a:cubicBezTo>
                  <a:pt x="4518594" y="1490196"/>
                  <a:pt x="4248512" y="1740170"/>
                  <a:pt x="3915337" y="1740170"/>
                </a:cubicBezTo>
                <a:cubicBezTo>
                  <a:pt x="3582162" y="1740170"/>
                  <a:pt x="3312081" y="1490186"/>
                  <a:pt x="3312081" y="1157021"/>
                </a:cubicBezTo>
                <a:lnTo>
                  <a:pt x="3312081" y="77924"/>
                </a:lnTo>
                <a:lnTo>
                  <a:pt x="3219269" y="170736"/>
                </a:lnTo>
                <a:lnTo>
                  <a:pt x="3219269" y="1158564"/>
                </a:lnTo>
                <a:cubicBezTo>
                  <a:pt x="3219269" y="1542993"/>
                  <a:pt x="3530908" y="1831429"/>
                  <a:pt x="3915337" y="1831429"/>
                </a:cubicBezTo>
                <a:cubicBezTo>
                  <a:pt x="3924233" y="1831429"/>
                  <a:pt x="4008139" y="1831429"/>
                  <a:pt x="4008139" y="1831429"/>
                </a:cubicBezTo>
                <a:cubicBezTo>
                  <a:pt x="4386691" y="1831429"/>
                  <a:pt x="4797019" y="1551870"/>
                  <a:pt x="4797019" y="1068667"/>
                </a:cubicBezTo>
                <a:cubicBezTo>
                  <a:pt x="4797019" y="1068210"/>
                  <a:pt x="4797019" y="0"/>
                  <a:pt x="4797019" y="0"/>
                </a:cubicBezTo>
                <a:lnTo>
                  <a:pt x="4704207" y="0"/>
                </a:lnTo>
                <a:close/>
                <a:moveTo>
                  <a:pt x="3915328" y="1647358"/>
                </a:moveTo>
                <a:cubicBezTo>
                  <a:pt x="4197077" y="1647358"/>
                  <a:pt x="4425515" y="1438694"/>
                  <a:pt x="4425773" y="1157021"/>
                </a:cubicBezTo>
                <a:lnTo>
                  <a:pt x="4425782" y="1157021"/>
                </a:lnTo>
                <a:lnTo>
                  <a:pt x="4425782" y="77924"/>
                </a:lnTo>
                <a:lnTo>
                  <a:pt x="4332970" y="170736"/>
                </a:lnTo>
                <a:lnTo>
                  <a:pt x="4332970" y="1067305"/>
                </a:lnTo>
                <a:cubicBezTo>
                  <a:pt x="4332970" y="1246699"/>
                  <a:pt x="4187533" y="1368933"/>
                  <a:pt x="4008130" y="1368933"/>
                </a:cubicBezTo>
                <a:cubicBezTo>
                  <a:pt x="3828736" y="1368933"/>
                  <a:pt x="3683298" y="1246699"/>
                  <a:pt x="3683298" y="1067305"/>
                </a:cubicBezTo>
                <a:lnTo>
                  <a:pt x="3683289" y="0"/>
                </a:lnTo>
                <a:lnTo>
                  <a:pt x="3590487" y="0"/>
                </a:lnTo>
                <a:lnTo>
                  <a:pt x="3590487" y="1067305"/>
                </a:lnTo>
                <a:cubicBezTo>
                  <a:pt x="3590487" y="1297962"/>
                  <a:pt x="3777472" y="1461745"/>
                  <a:pt x="4008130" y="1461745"/>
                </a:cubicBezTo>
                <a:cubicBezTo>
                  <a:pt x="4102446" y="1461745"/>
                  <a:pt x="4216937" y="1415148"/>
                  <a:pt x="4294699" y="1333129"/>
                </a:cubicBezTo>
                <a:lnTo>
                  <a:pt x="4296785" y="1335862"/>
                </a:lnTo>
                <a:cubicBezTo>
                  <a:pt x="4223881" y="1471070"/>
                  <a:pt x="4089102" y="1554556"/>
                  <a:pt x="3915328" y="1554556"/>
                </a:cubicBezTo>
                <a:cubicBezTo>
                  <a:pt x="3686090" y="1554556"/>
                  <a:pt x="3500009" y="1388593"/>
                  <a:pt x="3497742" y="1160116"/>
                </a:cubicBezTo>
                <a:lnTo>
                  <a:pt x="3497685" y="1160116"/>
                </a:lnTo>
                <a:lnTo>
                  <a:pt x="3497685" y="0"/>
                </a:lnTo>
                <a:lnTo>
                  <a:pt x="3404873" y="0"/>
                </a:lnTo>
                <a:lnTo>
                  <a:pt x="3404873" y="1160107"/>
                </a:lnTo>
                <a:lnTo>
                  <a:pt x="3404921" y="1160107"/>
                </a:lnTo>
                <a:cubicBezTo>
                  <a:pt x="3406855" y="1440218"/>
                  <a:pt x="3634616" y="1647358"/>
                  <a:pt x="3915328" y="1647358"/>
                </a:cubicBezTo>
                <a:close/>
                <a:moveTo>
                  <a:pt x="1852984" y="1206522"/>
                </a:moveTo>
                <a:lnTo>
                  <a:pt x="1618288" y="1763373"/>
                </a:lnTo>
                <a:lnTo>
                  <a:pt x="1711119" y="1763363"/>
                </a:lnTo>
                <a:lnTo>
                  <a:pt x="1711100" y="1763373"/>
                </a:lnTo>
                <a:lnTo>
                  <a:pt x="1711119" y="1763373"/>
                </a:lnTo>
                <a:lnTo>
                  <a:pt x="1828448" y="1484948"/>
                </a:lnTo>
                <a:lnTo>
                  <a:pt x="2614774" y="1484948"/>
                </a:lnTo>
                <a:lnTo>
                  <a:pt x="2732018" y="1763373"/>
                </a:lnTo>
                <a:lnTo>
                  <a:pt x="2824820" y="1763373"/>
                </a:lnTo>
                <a:lnTo>
                  <a:pt x="2668515" y="1392136"/>
                </a:lnTo>
                <a:lnTo>
                  <a:pt x="1867567" y="1392136"/>
                </a:lnTo>
                <a:lnTo>
                  <a:pt x="1906676" y="1299324"/>
                </a:lnTo>
                <a:lnTo>
                  <a:pt x="2722236" y="1299324"/>
                </a:lnTo>
                <a:lnTo>
                  <a:pt x="2917632" y="1763373"/>
                </a:lnTo>
                <a:lnTo>
                  <a:pt x="3010443" y="1763373"/>
                </a:lnTo>
                <a:lnTo>
                  <a:pt x="2775976" y="1206522"/>
                </a:lnTo>
                <a:lnTo>
                  <a:pt x="1852984" y="1206522"/>
                </a:lnTo>
                <a:close/>
                <a:moveTo>
                  <a:pt x="1989544" y="0"/>
                </a:moveTo>
                <a:lnTo>
                  <a:pt x="1307459" y="1617898"/>
                </a:lnTo>
                <a:lnTo>
                  <a:pt x="1366533" y="1698098"/>
                </a:lnTo>
                <a:lnTo>
                  <a:pt x="2082356" y="0"/>
                </a:lnTo>
                <a:lnTo>
                  <a:pt x="1989544" y="0"/>
                </a:lnTo>
                <a:close/>
                <a:moveTo>
                  <a:pt x="2360771" y="0"/>
                </a:moveTo>
                <a:lnTo>
                  <a:pt x="3075708" y="1698098"/>
                </a:lnTo>
                <a:lnTo>
                  <a:pt x="3134639" y="1617898"/>
                </a:lnTo>
                <a:lnTo>
                  <a:pt x="2453592" y="0"/>
                </a:lnTo>
                <a:lnTo>
                  <a:pt x="2360771" y="0"/>
                </a:lnTo>
                <a:close/>
                <a:moveTo>
                  <a:pt x="1799101" y="1113711"/>
                </a:moveTo>
                <a:lnTo>
                  <a:pt x="1524610" y="1763373"/>
                </a:lnTo>
                <a:lnTo>
                  <a:pt x="1431798" y="1763373"/>
                </a:lnTo>
                <a:lnTo>
                  <a:pt x="2128761" y="110195"/>
                </a:lnTo>
                <a:lnTo>
                  <a:pt x="2512219" y="1020899"/>
                </a:lnTo>
                <a:lnTo>
                  <a:pt x="2605021" y="1020899"/>
                </a:lnTo>
                <a:lnTo>
                  <a:pt x="2175158" y="0"/>
                </a:lnTo>
                <a:lnTo>
                  <a:pt x="2267969" y="0"/>
                </a:lnTo>
                <a:lnTo>
                  <a:pt x="2736895" y="1113701"/>
                </a:lnTo>
                <a:lnTo>
                  <a:pt x="1799101" y="1113701"/>
                </a:lnTo>
                <a:close/>
                <a:moveTo>
                  <a:pt x="2221802" y="551602"/>
                </a:moveTo>
                <a:lnTo>
                  <a:pt x="2024015" y="1020899"/>
                </a:lnTo>
                <a:lnTo>
                  <a:pt x="2419398" y="1020899"/>
                </a:lnTo>
                <a:lnTo>
                  <a:pt x="2221802" y="551602"/>
                </a:lnTo>
                <a:close/>
                <a:moveTo>
                  <a:pt x="1838163" y="1020899"/>
                </a:moveTo>
                <a:lnTo>
                  <a:pt x="1931213" y="1020899"/>
                </a:lnTo>
                <a:lnTo>
                  <a:pt x="2175415" y="441436"/>
                </a:lnTo>
                <a:lnTo>
                  <a:pt x="2128942" y="331070"/>
                </a:lnTo>
                <a:lnTo>
                  <a:pt x="1838163" y="1020899"/>
                </a:lnTo>
                <a:close/>
              </a:path>
            </a:pathLst>
          </a:custGeom>
          <a:solidFill>
            <a:srgbClr val="041E42"/>
          </a:solidFill>
          <a:ln w="9525" cap="flat">
            <a:noFill/>
            <a:prstDash val="solid"/>
            <a:miter/>
          </a:ln>
        </p:spPr>
        <p:txBody>
          <a:bodyPr rtlCol="0" anchor="ctr"/>
          <a:lstStyle/>
          <a:p>
            <a:endParaRPr lang="de-DE"/>
          </a:p>
        </p:txBody>
      </p:sp>
      <p:sp>
        <p:nvSpPr>
          <p:cNvPr id="10" name="Bildplatzhalter 6">
            <a:extLst>
              <a:ext uri="{FF2B5EF4-FFF2-40B4-BE49-F238E27FC236}">
                <a16:creationId xmlns:a16="http://schemas.microsoft.com/office/drawing/2014/main" id="{93DCB95B-459E-4AC2-8E4B-6C459242A953}"/>
              </a:ext>
            </a:extLst>
          </p:cNvPr>
          <p:cNvSpPr>
            <a:spLocks noGrp="1"/>
          </p:cNvSpPr>
          <p:nvPr>
            <p:ph type="pic" sz="quarter" idx="38" hasCustomPrompt="1"/>
          </p:nvPr>
        </p:nvSpPr>
        <p:spPr>
          <a:xfrm>
            <a:off x="8437356" y="301185"/>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grpSp>
        <p:nvGrpSpPr>
          <p:cNvPr id="11" name="Gruppieren 10">
            <a:extLst>
              <a:ext uri="{FF2B5EF4-FFF2-40B4-BE49-F238E27FC236}">
                <a16:creationId xmlns:a16="http://schemas.microsoft.com/office/drawing/2014/main" id="{3ECEE8D8-DF92-4CFD-A29A-DD98DFA7EC69}"/>
              </a:ext>
            </a:extLst>
          </p:cNvPr>
          <p:cNvGrpSpPr/>
          <p:nvPr userDrawn="1"/>
        </p:nvGrpSpPr>
        <p:grpSpPr>
          <a:xfrm>
            <a:off x="-390525" y="160153"/>
            <a:ext cx="333375" cy="136812"/>
            <a:chOff x="-133350" y="2711163"/>
            <a:chExt cx="333375" cy="136812"/>
          </a:xfrm>
        </p:grpSpPr>
        <p:cxnSp>
          <p:nvCxnSpPr>
            <p:cNvPr id="12" name="Gerader Verbinder 11">
              <a:extLst>
                <a:ext uri="{FF2B5EF4-FFF2-40B4-BE49-F238E27FC236}">
                  <a16:creationId xmlns:a16="http://schemas.microsoft.com/office/drawing/2014/main" id="{E89218EB-083A-44EC-89C4-86451CE1FC73}"/>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399474D3-E53E-4ABA-9B61-C9BB08A3276B}"/>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14" name="Gruppieren 13">
            <a:extLst>
              <a:ext uri="{FF2B5EF4-FFF2-40B4-BE49-F238E27FC236}">
                <a16:creationId xmlns:a16="http://schemas.microsoft.com/office/drawing/2014/main" id="{57879191-3BE6-4B4E-A6B9-7EE964614B47}"/>
              </a:ext>
            </a:extLst>
          </p:cNvPr>
          <p:cNvGrpSpPr/>
          <p:nvPr userDrawn="1"/>
        </p:nvGrpSpPr>
        <p:grpSpPr>
          <a:xfrm>
            <a:off x="-390525" y="1131703"/>
            <a:ext cx="333375" cy="136812"/>
            <a:chOff x="-133350" y="2711163"/>
            <a:chExt cx="333375" cy="136812"/>
          </a:xfrm>
        </p:grpSpPr>
        <p:cxnSp>
          <p:nvCxnSpPr>
            <p:cNvPr id="15" name="Gerader Verbinder 14">
              <a:extLst>
                <a:ext uri="{FF2B5EF4-FFF2-40B4-BE49-F238E27FC236}">
                  <a16:creationId xmlns:a16="http://schemas.microsoft.com/office/drawing/2014/main" id="{94484379-E642-433C-B53A-1DEE6A9DD4EB}"/>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7C54D7A6-C6ED-4572-B49C-338FB11A042A}"/>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17" name="Gruppieren 16">
            <a:extLst>
              <a:ext uri="{FF2B5EF4-FFF2-40B4-BE49-F238E27FC236}">
                <a16:creationId xmlns:a16="http://schemas.microsoft.com/office/drawing/2014/main" id="{382F9D16-DA93-44FA-B850-67D0B6AD397D}"/>
              </a:ext>
            </a:extLst>
          </p:cNvPr>
          <p:cNvGrpSpPr/>
          <p:nvPr userDrawn="1"/>
        </p:nvGrpSpPr>
        <p:grpSpPr>
          <a:xfrm>
            <a:off x="-390525" y="1491963"/>
            <a:ext cx="333375" cy="136812"/>
            <a:chOff x="-133350" y="2711163"/>
            <a:chExt cx="333375" cy="136812"/>
          </a:xfrm>
        </p:grpSpPr>
        <p:cxnSp>
          <p:nvCxnSpPr>
            <p:cNvPr id="18" name="Gerader Verbinder 17">
              <a:extLst>
                <a:ext uri="{FF2B5EF4-FFF2-40B4-BE49-F238E27FC236}">
                  <a16:creationId xmlns:a16="http://schemas.microsoft.com/office/drawing/2014/main" id="{7201A13C-71DC-4465-B39F-F196A503534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957CB6E-B09B-4A22-86F0-6C38F81B2E90}"/>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20" name="Gruppieren 19">
            <a:extLst>
              <a:ext uri="{FF2B5EF4-FFF2-40B4-BE49-F238E27FC236}">
                <a16:creationId xmlns:a16="http://schemas.microsoft.com/office/drawing/2014/main" id="{38DB7D0C-ACAA-4A6B-8088-624B0BC24502}"/>
              </a:ext>
            </a:extLst>
          </p:cNvPr>
          <p:cNvGrpSpPr/>
          <p:nvPr userDrawn="1"/>
        </p:nvGrpSpPr>
        <p:grpSpPr>
          <a:xfrm>
            <a:off x="-390525" y="3292188"/>
            <a:ext cx="333375" cy="136812"/>
            <a:chOff x="-133350" y="2711163"/>
            <a:chExt cx="333375" cy="136812"/>
          </a:xfrm>
        </p:grpSpPr>
        <p:cxnSp>
          <p:nvCxnSpPr>
            <p:cNvPr id="21" name="Gerader Verbinder 20">
              <a:extLst>
                <a:ext uri="{FF2B5EF4-FFF2-40B4-BE49-F238E27FC236}">
                  <a16:creationId xmlns:a16="http://schemas.microsoft.com/office/drawing/2014/main" id="{E8B86ED7-0F29-451E-8C7D-9B396D5E2094}"/>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feld 21">
              <a:extLst>
                <a:ext uri="{FF2B5EF4-FFF2-40B4-BE49-F238E27FC236}">
                  <a16:creationId xmlns:a16="http://schemas.microsoft.com/office/drawing/2014/main" id="{ED76FB85-7BBB-4E8D-A853-5FCC744835E1}"/>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23" name="Gruppieren 22">
            <a:extLst>
              <a:ext uri="{FF2B5EF4-FFF2-40B4-BE49-F238E27FC236}">
                <a16:creationId xmlns:a16="http://schemas.microsoft.com/office/drawing/2014/main" id="{E1524020-40DB-450A-AEE5-3E1B459B16B5}"/>
              </a:ext>
            </a:extLst>
          </p:cNvPr>
          <p:cNvGrpSpPr/>
          <p:nvPr userDrawn="1"/>
        </p:nvGrpSpPr>
        <p:grpSpPr>
          <a:xfrm>
            <a:off x="-390525" y="6063963"/>
            <a:ext cx="333375" cy="136812"/>
            <a:chOff x="-133350" y="2711163"/>
            <a:chExt cx="333375" cy="136812"/>
          </a:xfrm>
        </p:grpSpPr>
        <p:cxnSp>
          <p:nvCxnSpPr>
            <p:cNvPr id="24" name="Gerader Verbinder 23">
              <a:extLst>
                <a:ext uri="{FF2B5EF4-FFF2-40B4-BE49-F238E27FC236}">
                  <a16:creationId xmlns:a16="http://schemas.microsoft.com/office/drawing/2014/main" id="{539CBAAA-C79F-4BC9-9AF3-18ED0AF9EE7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65F01F83-E434-491F-8893-1CE5848F9B6D}"/>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26" name="Gruppieren 25">
            <a:extLst>
              <a:ext uri="{FF2B5EF4-FFF2-40B4-BE49-F238E27FC236}">
                <a16:creationId xmlns:a16="http://schemas.microsoft.com/office/drawing/2014/main" id="{99ECB07F-83AC-4A69-A930-C51459FBE5BA}"/>
              </a:ext>
            </a:extLst>
          </p:cNvPr>
          <p:cNvGrpSpPr/>
          <p:nvPr userDrawn="1"/>
        </p:nvGrpSpPr>
        <p:grpSpPr>
          <a:xfrm>
            <a:off x="-390525" y="6495763"/>
            <a:ext cx="333375" cy="136812"/>
            <a:chOff x="-133350" y="2711163"/>
            <a:chExt cx="333375" cy="136812"/>
          </a:xfrm>
        </p:grpSpPr>
        <p:cxnSp>
          <p:nvCxnSpPr>
            <p:cNvPr id="27" name="Gerader Verbinder 26">
              <a:extLst>
                <a:ext uri="{FF2B5EF4-FFF2-40B4-BE49-F238E27FC236}">
                  <a16:creationId xmlns:a16="http://schemas.microsoft.com/office/drawing/2014/main" id="{EB6DF347-64CA-4BE1-8952-3E80EBD0082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F82628F6-8442-4626-962B-E947FDA8C0C0}"/>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29" name="Gruppieren 28">
            <a:extLst>
              <a:ext uri="{FF2B5EF4-FFF2-40B4-BE49-F238E27FC236}">
                <a16:creationId xmlns:a16="http://schemas.microsoft.com/office/drawing/2014/main" id="{C9B4EC5D-DF7B-4D80-86D6-C95B0B60B325}"/>
              </a:ext>
            </a:extLst>
          </p:cNvPr>
          <p:cNvGrpSpPr/>
          <p:nvPr userDrawn="1"/>
        </p:nvGrpSpPr>
        <p:grpSpPr>
          <a:xfrm rot="16200000">
            <a:off x="281643" y="-299136"/>
            <a:ext cx="333375" cy="136808"/>
            <a:chOff x="-133350" y="2711167"/>
            <a:chExt cx="333375" cy="136808"/>
          </a:xfrm>
        </p:grpSpPr>
        <p:cxnSp>
          <p:nvCxnSpPr>
            <p:cNvPr id="30" name="Gerader Verbinder 29">
              <a:extLst>
                <a:ext uri="{FF2B5EF4-FFF2-40B4-BE49-F238E27FC236}">
                  <a16:creationId xmlns:a16="http://schemas.microsoft.com/office/drawing/2014/main" id="{7A230F03-8AA4-4AAE-999A-6E872C727A8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1C36145D-6FFB-4D3A-85D6-2ACFDAE5F5D2}"/>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32" name="Gruppieren 31">
            <a:extLst>
              <a:ext uri="{FF2B5EF4-FFF2-40B4-BE49-F238E27FC236}">
                <a16:creationId xmlns:a16="http://schemas.microsoft.com/office/drawing/2014/main" id="{0D1EC147-B041-40BC-BA8D-878A722616DE}"/>
              </a:ext>
            </a:extLst>
          </p:cNvPr>
          <p:cNvGrpSpPr/>
          <p:nvPr userDrawn="1"/>
        </p:nvGrpSpPr>
        <p:grpSpPr>
          <a:xfrm rot="16200000">
            <a:off x="5752963" y="-299136"/>
            <a:ext cx="333375" cy="136804"/>
            <a:chOff x="-133350" y="2711171"/>
            <a:chExt cx="333375" cy="136804"/>
          </a:xfrm>
        </p:grpSpPr>
        <p:cxnSp>
          <p:nvCxnSpPr>
            <p:cNvPr id="33" name="Gerader Verbinder 32">
              <a:extLst>
                <a:ext uri="{FF2B5EF4-FFF2-40B4-BE49-F238E27FC236}">
                  <a16:creationId xmlns:a16="http://schemas.microsoft.com/office/drawing/2014/main" id="{4A4E226E-C413-42F0-AA69-108B05313D4A}"/>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4A93327E-EEC7-45A4-9C35-410D17ECB865}"/>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35" name="Gruppieren 34">
            <a:extLst>
              <a:ext uri="{FF2B5EF4-FFF2-40B4-BE49-F238E27FC236}">
                <a16:creationId xmlns:a16="http://schemas.microsoft.com/office/drawing/2014/main" id="{0EC1AF1A-26A7-479B-A176-8997B58ED4D1}"/>
              </a:ext>
            </a:extLst>
          </p:cNvPr>
          <p:cNvGrpSpPr/>
          <p:nvPr userDrawn="1"/>
        </p:nvGrpSpPr>
        <p:grpSpPr>
          <a:xfrm>
            <a:off x="6203950" y="-397424"/>
            <a:ext cx="124906" cy="333375"/>
            <a:chOff x="6416680" y="-397424"/>
            <a:chExt cx="124906" cy="333375"/>
          </a:xfrm>
        </p:grpSpPr>
        <p:cxnSp>
          <p:nvCxnSpPr>
            <p:cNvPr id="36" name="Gerader Verbinder 35">
              <a:extLst>
                <a:ext uri="{FF2B5EF4-FFF2-40B4-BE49-F238E27FC236}">
                  <a16:creationId xmlns:a16="http://schemas.microsoft.com/office/drawing/2014/main" id="{80D76042-D322-4CD0-B41A-CE295CEC6835}"/>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Textfeld 36">
              <a:extLst>
                <a:ext uri="{FF2B5EF4-FFF2-40B4-BE49-F238E27FC236}">
                  <a16:creationId xmlns:a16="http://schemas.microsoft.com/office/drawing/2014/main" id="{397EC952-23B6-4728-82B6-3D733107C66E}"/>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38" name="Gerader Verbinder 37">
            <a:extLst>
              <a:ext uri="{FF2B5EF4-FFF2-40B4-BE49-F238E27FC236}">
                <a16:creationId xmlns:a16="http://schemas.microsoft.com/office/drawing/2014/main" id="{D8CEDBB7-9662-435E-8F5A-F3EE555D9908}"/>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24365663-FE3F-47D4-A8D7-729A38C4987D}"/>
              </a:ext>
            </a:extLst>
          </p:cNvPr>
          <p:cNvGrpSpPr/>
          <p:nvPr userDrawn="1"/>
        </p:nvGrpSpPr>
        <p:grpSpPr>
          <a:xfrm rot="16200000">
            <a:off x="11447325" y="-299139"/>
            <a:ext cx="333375" cy="136800"/>
            <a:chOff x="-133350" y="2711175"/>
            <a:chExt cx="333375" cy="136800"/>
          </a:xfrm>
        </p:grpSpPr>
        <p:cxnSp>
          <p:nvCxnSpPr>
            <p:cNvPr id="40" name="Gerader Verbinder 39">
              <a:extLst>
                <a:ext uri="{FF2B5EF4-FFF2-40B4-BE49-F238E27FC236}">
                  <a16:creationId xmlns:a16="http://schemas.microsoft.com/office/drawing/2014/main" id="{92EE37E1-8647-4AEB-9AEE-FF0711435F35}"/>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2B4E3D7-0BC3-4BC1-B86B-DD51E9785755}"/>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spTree>
    <p:extLst>
      <p:ext uri="{BB962C8B-B14F-4D97-AF65-F5344CB8AC3E}">
        <p14:creationId xmlns:p14="http://schemas.microsoft.com/office/powerpoint/2010/main" val="330196326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r Titel | wei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4048C-0B54-437F-B99C-D1780047466D}"/>
              </a:ext>
            </a:extLst>
          </p:cNvPr>
          <p:cNvSpPr>
            <a:spLocks noGrp="1"/>
          </p:cNvSpPr>
          <p:nvPr>
            <p:ph type="title"/>
          </p:nvPr>
        </p:nvSpPr>
        <p:spPr/>
        <p:txBody>
          <a:bodyPr/>
          <a:lstStyle>
            <a:lvl1pPr>
              <a:defRPr>
                <a:solidFill>
                  <a:srgbClr val="041E42"/>
                </a:solidFill>
              </a:defRPr>
            </a:lvl1pPr>
          </a:lstStyle>
          <a:p>
            <a:r>
              <a:rPr lang="de-DE"/>
              <a:t>Mastertitelformat bearbeiten</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DAD94168-1D2E-414B-9AFB-B7BB2EA3568F}" type="datetime4">
              <a:rPr lang="de-DE" smtClean="0"/>
              <a:t>11. Januar 2024</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Technische Fakultät</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7" name="Bildplatzhalter 6">
            <a:extLst>
              <a:ext uri="{FF2B5EF4-FFF2-40B4-BE49-F238E27FC236}">
                <a16:creationId xmlns:a16="http://schemas.microsoft.com/office/drawing/2014/main" id="{18B908A7-A1D8-4FB7-9CB4-BDC3E20D2B62}"/>
              </a:ext>
            </a:extLst>
          </p:cNvPr>
          <p:cNvSpPr>
            <a:spLocks noGrp="1"/>
          </p:cNvSpPr>
          <p:nvPr>
            <p:ph type="pic" sz="quarter" idx="38" hasCustomPrompt="1"/>
          </p:nvPr>
        </p:nvSpPr>
        <p:spPr>
          <a:xfrm>
            <a:off x="8437356" y="301185"/>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8" name="Textplatzhalter 9">
            <a:extLst>
              <a:ext uri="{FF2B5EF4-FFF2-40B4-BE49-F238E27FC236}">
                <a16:creationId xmlns:a16="http://schemas.microsoft.com/office/drawing/2014/main" id="{903DE59B-FC71-4F7B-BBCF-9B96B09DD62E}"/>
              </a:ext>
            </a:extLst>
          </p:cNvPr>
          <p:cNvSpPr>
            <a:spLocks noGrp="1"/>
          </p:cNvSpPr>
          <p:nvPr>
            <p:ph type="body" sz="quarter" idx="37"/>
          </p:nvPr>
        </p:nvSpPr>
        <p:spPr>
          <a:xfrm>
            <a:off x="518317" y="687598"/>
            <a:ext cx="6844385" cy="249812"/>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18297363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Zitat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4048C-0B54-437F-B99C-D1780047466D}"/>
              </a:ext>
            </a:extLst>
          </p:cNvPr>
          <p:cNvSpPr>
            <a:spLocks noGrp="1"/>
          </p:cNvSpPr>
          <p:nvPr>
            <p:ph type="title"/>
          </p:nvPr>
        </p:nvSpPr>
        <p:spPr/>
        <p:txBody>
          <a:bodyPr/>
          <a:lstStyle>
            <a:lvl1pPr>
              <a:defRPr>
                <a:solidFill>
                  <a:srgbClr val="041E42"/>
                </a:solidFill>
              </a:defRPr>
            </a:lvl1pPr>
          </a:lstStyle>
          <a:p>
            <a:r>
              <a:rPr lang="de-DE" dirty="0"/>
              <a:t>Mastertitelformat bearbeiten</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264EDA59-479C-41C3-99F0-9A24DD470063}" type="datetime4">
              <a:rPr lang="de-DE" smtClean="0"/>
              <a:t>11. Januar 2024</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Technische Fakultät</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7" name="Rechteck 6">
            <a:extLst>
              <a:ext uri="{FF2B5EF4-FFF2-40B4-BE49-F238E27FC236}">
                <a16:creationId xmlns:a16="http://schemas.microsoft.com/office/drawing/2014/main" id="{EB25E710-D493-4189-8EF7-00ABE0AB56E5}"/>
              </a:ext>
            </a:extLst>
          </p:cNvPr>
          <p:cNvSpPr/>
          <p:nvPr userDrawn="1"/>
        </p:nvSpPr>
        <p:spPr>
          <a:xfrm>
            <a:off x="518317" y="1631155"/>
            <a:ext cx="11157746" cy="45696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dirty="0">
              <a:ln>
                <a:noFill/>
              </a:ln>
              <a:solidFill>
                <a:srgbClr val="041E42"/>
              </a:solidFill>
              <a:effectLst/>
              <a:uLnTx/>
              <a:uFillTx/>
              <a:latin typeface="Arial"/>
              <a:ea typeface="+mn-ea"/>
              <a:cs typeface="+mn-cs"/>
            </a:endParaRPr>
          </a:p>
        </p:txBody>
      </p:sp>
      <p:sp>
        <p:nvSpPr>
          <p:cNvPr id="9" name="Textplatzhalter 8">
            <a:extLst>
              <a:ext uri="{FF2B5EF4-FFF2-40B4-BE49-F238E27FC236}">
                <a16:creationId xmlns:a16="http://schemas.microsoft.com/office/drawing/2014/main" id="{F2F509DB-422D-41FB-A02B-822A0A204E45}"/>
              </a:ext>
            </a:extLst>
          </p:cNvPr>
          <p:cNvSpPr>
            <a:spLocks noGrp="1"/>
          </p:cNvSpPr>
          <p:nvPr>
            <p:ph type="body" sz="quarter" idx="24" hasCustomPrompt="1"/>
          </p:nvPr>
        </p:nvSpPr>
        <p:spPr>
          <a:xfrm>
            <a:off x="2497190" y="2835964"/>
            <a:ext cx="7200000" cy="2160000"/>
          </a:xfrm>
        </p:spPr>
        <p:txBody>
          <a:bodyPr rIns="0" anchor="ctr" anchorCtr="0">
            <a:normAutofit/>
          </a:bodyPr>
          <a:lstStyle>
            <a:lvl1pPr algn="ctr">
              <a:defRPr sz="2000" i="1">
                <a:solidFill>
                  <a:srgbClr val="041E42"/>
                </a:solidFill>
              </a:defRPr>
            </a:lvl1pPr>
            <a:lvl2pPr marL="0" indent="0">
              <a:buNone/>
              <a:defRPr/>
            </a:lvl2pPr>
          </a:lstStyle>
          <a:p>
            <a:pPr lvl="0"/>
            <a:r>
              <a:rPr lang="de-DE" dirty="0"/>
              <a:t>„Mastertextformat bearbeiten“</a:t>
            </a:r>
          </a:p>
        </p:txBody>
      </p:sp>
      <p:sp>
        <p:nvSpPr>
          <p:cNvPr id="10" name="Bildplatzhalter 6">
            <a:extLst>
              <a:ext uri="{FF2B5EF4-FFF2-40B4-BE49-F238E27FC236}">
                <a16:creationId xmlns:a16="http://schemas.microsoft.com/office/drawing/2014/main" id="{F862885B-685B-4384-B9F0-6266AD0BDA76}"/>
              </a:ext>
            </a:extLst>
          </p:cNvPr>
          <p:cNvSpPr>
            <a:spLocks noGrp="1"/>
          </p:cNvSpPr>
          <p:nvPr>
            <p:ph type="pic" sz="quarter" idx="38" hasCustomPrompt="1"/>
          </p:nvPr>
        </p:nvSpPr>
        <p:spPr>
          <a:xfrm>
            <a:off x="8437356" y="301185"/>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1" name="Textplatzhalter 9">
            <a:extLst>
              <a:ext uri="{FF2B5EF4-FFF2-40B4-BE49-F238E27FC236}">
                <a16:creationId xmlns:a16="http://schemas.microsoft.com/office/drawing/2014/main" id="{2BEC83A6-EBB5-4F38-9A43-62A2E7E36160}"/>
              </a:ext>
            </a:extLst>
          </p:cNvPr>
          <p:cNvSpPr>
            <a:spLocks noGrp="1"/>
          </p:cNvSpPr>
          <p:nvPr>
            <p:ph type="body" sz="quarter" idx="37"/>
          </p:nvPr>
        </p:nvSpPr>
        <p:spPr>
          <a:xfrm>
            <a:off x="518317" y="687598"/>
            <a:ext cx="6844385" cy="249812"/>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2455347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F8D2C6F2-BFE9-4DA1-8335-8212BBEBDEDB}" type="datetime4">
              <a:rPr lang="de-DE" smtClean="0"/>
              <a:t>11. Januar 2024</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Technische Fakultät</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10" name="Textplatzhalter 6">
            <a:extLst>
              <a:ext uri="{FF2B5EF4-FFF2-40B4-BE49-F238E27FC236}">
                <a16:creationId xmlns:a16="http://schemas.microsoft.com/office/drawing/2014/main" id="{BF8056C4-F1A1-4860-B863-70A38CCE20DE}"/>
              </a:ext>
            </a:extLst>
          </p:cNvPr>
          <p:cNvSpPr>
            <a:spLocks noGrp="1"/>
          </p:cNvSpPr>
          <p:nvPr>
            <p:ph type="body" sz="quarter" idx="15" hasCustomPrompt="1"/>
          </p:nvPr>
        </p:nvSpPr>
        <p:spPr>
          <a:xfrm>
            <a:off x="948060" y="2354711"/>
            <a:ext cx="5039989" cy="281103"/>
          </a:xfrm>
        </p:spPr>
        <p:txBody>
          <a:bodyPr wrap="square">
            <a:noAutofit/>
          </a:bodyPr>
          <a:lstStyle>
            <a:lvl1pPr>
              <a:defRPr sz="1800"/>
            </a:lvl1pPr>
          </a:lstStyle>
          <a:p>
            <a:pPr lvl="0"/>
            <a:r>
              <a:rPr lang="de-DE" dirty="0"/>
              <a:t>Agendapunkt / Kapitelthema</a:t>
            </a:r>
          </a:p>
        </p:txBody>
      </p:sp>
      <p:sp>
        <p:nvSpPr>
          <p:cNvPr id="11" name="Textplatzhalter 6">
            <a:extLst>
              <a:ext uri="{FF2B5EF4-FFF2-40B4-BE49-F238E27FC236}">
                <a16:creationId xmlns:a16="http://schemas.microsoft.com/office/drawing/2014/main" id="{A4B92765-C038-4DB7-B6CF-33827BB87416}"/>
              </a:ext>
            </a:extLst>
          </p:cNvPr>
          <p:cNvSpPr>
            <a:spLocks noGrp="1"/>
          </p:cNvSpPr>
          <p:nvPr>
            <p:ph type="body" sz="quarter" idx="16" hasCustomPrompt="1"/>
          </p:nvPr>
        </p:nvSpPr>
        <p:spPr>
          <a:xfrm>
            <a:off x="518318" y="2354711"/>
            <a:ext cx="320601" cy="281103"/>
          </a:xfrm>
        </p:spPr>
        <p:txBody>
          <a:bodyPr wrap="none" rIns="0">
            <a:noAutofit/>
          </a:bodyPr>
          <a:lstStyle>
            <a:lvl1pPr>
              <a:defRPr sz="1800" b="1">
                <a:solidFill>
                  <a:srgbClr val="8C9FB1"/>
                </a:solidFill>
              </a:defRPr>
            </a:lvl1pPr>
          </a:lstStyle>
          <a:p>
            <a:pPr lvl="0"/>
            <a:r>
              <a:rPr lang="de-DE" dirty="0"/>
              <a:t>02 </a:t>
            </a:r>
          </a:p>
        </p:txBody>
      </p:sp>
      <p:sp>
        <p:nvSpPr>
          <p:cNvPr id="12" name="Textplatzhalter 6">
            <a:extLst>
              <a:ext uri="{FF2B5EF4-FFF2-40B4-BE49-F238E27FC236}">
                <a16:creationId xmlns:a16="http://schemas.microsoft.com/office/drawing/2014/main" id="{B48DD939-0764-4598-B8A8-5EF7FD589AF4}"/>
              </a:ext>
            </a:extLst>
          </p:cNvPr>
          <p:cNvSpPr>
            <a:spLocks noGrp="1"/>
          </p:cNvSpPr>
          <p:nvPr>
            <p:ph type="body" sz="quarter" idx="17" hasCustomPrompt="1"/>
          </p:nvPr>
        </p:nvSpPr>
        <p:spPr>
          <a:xfrm>
            <a:off x="948060" y="4525376"/>
            <a:ext cx="5039989" cy="281103"/>
          </a:xfrm>
        </p:spPr>
        <p:txBody>
          <a:bodyPr wrap="square">
            <a:noAutofit/>
          </a:bodyPr>
          <a:lstStyle>
            <a:lvl1pPr>
              <a:defRPr sz="1800"/>
            </a:lvl1pPr>
          </a:lstStyle>
          <a:p>
            <a:pPr lvl="0"/>
            <a:r>
              <a:rPr lang="de-DE" dirty="0"/>
              <a:t>Agendapunkt / Kapitelthema</a:t>
            </a:r>
          </a:p>
        </p:txBody>
      </p:sp>
      <p:sp>
        <p:nvSpPr>
          <p:cNvPr id="13" name="Textplatzhalter 6">
            <a:extLst>
              <a:ext uri="{FF2B5EF4-FFF2-40B4-BE49-F238E27FC236}">
                <a16:creationId xmlns:a16="http://schemas.microsoft.com/office/drawing/2014/main" id="{0169AC75-2D8F-414A-A2F5-470DEC8B533A}"/>
              </a:ext>
            </a:extLst>
          </p:cNvPr>
          <p:cNvSpPr>
            <a:spLocks noGrp="1"/>
          </p:cNvSpPr>
          <p:nvPr>
            <p:ph type="body" sz="quarter" idx="18" hasCustomPrompt="1"/>
          </p:nvPr>
        </p:nvSpPr>
        <p:spPr>
          <a:xfrm>
            <a:off x="518318" y="4525376"/>
            <a:ext cx="320601" cy="281103"/>
          </a:xfrm>
        </p:spPr>
        <p:txBody>
          <a:bodyPr wrap="none" rIns="0">
            <a:noAutofit/>
          </a:bodyPr>
          <a:lstStyle>
            <a:lvl1pPr>
              <a:defRPr sz="1800" b="1">
                <a:solidFill>
                  <a:srgbClr val="8C9FB1"/>
                </a:solidFill>
              </a:defRPr>
            </a:lvl1pPr>
          </a:lstStyle>
          <a:p>
            <a:pPr lvl="0"/>
            <a:r>
              <a:rPr lang="de-DE" dirty="0"/>
              <a:t>05 </a:t>
            </a:r>
          </a:p>
        </p:txBody>
      </p:sp>
      <p:sp>
        <p:nvSpPr>
          <p:cNvPr id="17" name="Textplatzhalter 6">
            <a:extLst>
              <a:ext uri="{FF2B5EF4-FFF2-40B4-BE49-F238E27FC236}">
                <a16:creationId xmlns:a16="http://schemas.microsoft.com/office/drawing/2014/main" id="{78F9E3F2-C660-4ABB-83AF-3F5B3E2F7700}"/>
              </a:ext>
            </a:extLst>
          </p:cNvPr>
          <p:cNvSpPr>
            <a:spLocks noGrp="1"/>
          </p:cNvSpPr>
          <p:nvPr>
            <p:ph type="body" sz="quarter" idx="19" hasCustomPrompt="1"/>
          </p:nvPr>
        </p:nvSpPr>
        <p:spPr>
          <a:xfrm>
            <a:off x="948060" y="3078266"/>
            <a:ext cx="5039989" cy="281103"/>
          </a:xfrm>
        </p:spPr>
        <p:txBody>
          <a:bodyPr wrap="square">
            <a:noAutofit/>
          </a:bodyPr>
          <a:lstStyle>
            <a:lvl1pPr>
              <a:defRPr sz="1800"/>
            </a:lvl1pPr>
          </a:lstStyle>
          <a:p>
            <a:pPr lvl="0"/>
            <a:r>
              <a:rPr lang="de-DE" dirty="0"/>
              <a:t>Agendapunkt / Kapitelthema</a:t>
            </a:r>
          </a:p>
        </p:txBody>
      </p:sp>
      <p:sp>
        <p:nvSpPr>
          <p:cNvPr id="18" name="Textplatzhalter 6">
            <a:extLst>
              <a:ext uri="{FF2B5EF4-FFF2-40B4-BE49-F238E27FC236}">
                <a16:creationId xmlns:a16="http://schemas.microsoft.com/office/drawing/2014/main" id="{CAB2683D-D5E7-45B9-9133-F4CFD483FA94}"/>
              </a:ext>
            </a:extLst>
          </p:cNvPr>
          <p:cNvSpPr>
            <a:spLocks noGrp="1"/>
          </p:cNvSpPr>
          <p:nvPr>
            <p:ph type="body" sz="quarter" idx="20" hasCustomPrompt="1"/>
          </p:nvPr>
        </p:nvSpPr>
        <p:spPr>
          <a:xfrm>
            <a:off x="518318" y="3078266"/>
            <a:ext cx="320601" cy="281103"/>
          </a:xfrm>
        </p:spPr>
        <p:txBody>
          <a:bodyPr wrap="none" rIns="0">
            <a:noAutofit/>
          </a:bodyPr>
          <a:lstStyle>
            <a:lvl1pPr>
              <a:defRPr sz="1800" b="1">
                <a:solidFill>
                  <a:srgbClr val="8C9FB1"/>
                </a:solidFill>
              </a:defRPr>
            </a:lvl1pPr>
          </a:lstStyle>
          <a:p>
            <a:pPr lvl="0"/>
            <a:r>
              <a:rPr lang="de-DE" dirty="0"/>
              <a:t>03 </a:t>
            </a:r>
          </a:p>
        </p:txBody>
      </p:sp>
      <p:sp>
        <p:nvSpPr>
          <p:cNvPr id="20" name="Textplatzhalter 6">
            <a:extLst>
              <a:ext uri="{FF2B5EF4-FFF2-40B4-BE49-F238E27FC236}">
                <a16:creationId xmlns:a16="http://schemas.microsoft.com/office/drawing/2014/main" id="{952E3AD3-9675-4713-A437-FEFA1B540023}"/>
              </a:ext>
            </a:extLst>
          </p:cNvPr>
          <p:cNvSpPr>
            <a:spLocks noGrp="1"/>
          </p:cNvSpPr>
          <p:nvPr>
            <p:ph type="body" sz="quarter" idx="21" hasCustomPrompt="1"/>
          </p:nvPr>
        </p:nvSpPr>
        <p:spPr>
          <a:xfrm>
            <a:off x="948060" y="3801821"/>
            <a:ext cx="5039989" cy="281103"/>
          </a:xfrm>
        </p:spPr>
        <p:txBody>
          <a:bodyPr wrap="square">
            <a:noAutofit/>
          </a:bodyPr>
          <a:lstStyle>
            <a:lvl1pPr>
              <a:defRPr sz="1800"/>
            </a:lvl1pPr>
          </a:lstStyle>
          <a:p>
            <a:pPr lvl="0"/>
            <a:r>
              <a:rPr lang="de-DE" dirty="0"/>
              <a:t>Agendapunkt / Kapitelthema</a:t>
            </a:r>
          </a:p>
        </p:txBody>
      </p:sp>
      <p:sp>
        <p:nvSpPr>
          <p:cNvPr id="21" name="Textplatzhalter 6">
            <a:extLst>
              <a:ext uri="{FF2B5EF4-FFF2-40B4-BE49-F238E27FC236}">
                <a16:creationId xmlns:a16="http://schemas.microsoft.com/office/drawing/2014/main" id="{1852432A-5FDF-42C2-BC07-F1752012B84C}"/>
              </a:ext>
            </a:extLst>
          </p:cNvPr>
          <p:cNvSpPr>
            <a:spLocks noGrp="1"/>
          </p:cNvSpPr>
          <p:nvPr>
            <p:ph type="body" sz="quarter" idx="22" hasCustomPrompt="1"/>
          </p:nvPr>
        </p:nvSpPr>
        <p:spPr>
          <a:xfrm>
            <a:off x="518318" y="3801821"/>
            <a:ext cx="320601" cy="281103"/>
          </a:xfrm>
        </p:spPr>
        <p:txBody>
          <a:bodyPr wrap="none" rIns="0">
            <a:noAutofit/>
          </a:bodyPr>
          <a:lstStyle>
            <a:lvl1pPr>
              <a:defRPr sz="1800" b="1">
                <a:solidFill>
                  <a:srgbClr val="8C9FB1"/>
                </a:solidFill>
              </a:defRPr>
            </a:lvl1pPr>
          </a:lstStyle>
          <a:p>
            <a:pPr lvl="0"/>
            <a:r>
              <a:rPr lang="de-DE" dirty="0"/>
              <a:t>04 </a:t>
            </a:r>
          </a:p>
        </p:txBody>
      </p:sp>
      <p:sp>
        <p:nvSpPr>
          <p:cNvPr id="24" name="Textplatzhalter 6">
            <a:extLst>
              <a:ext uri="{FF2B5EF4-FFF2-40B4-BE49-F238E27FC236}">
                <a16:creationId xmlns:a16="http://schemas.microsoft.com/office/drawing/2014/main" id="{B2468A8B-4816-458C-AEB6-53AB9CF88AF3}"/>
              </a:ext>
            </a:extLst>
          </p:cNvPr>
          <p:cNvSpPr>
            <a:spLocks noGrp="1"/>
          </p:cNvSpPr>
          <p:nvPr>
            <p:ph type="body" sz="quarter" idx="23" hasCustomPrompt="1"/>
          </p:nvPr>
        </p:nvSpPr>
        <p:spPr>
          <a:xfrm>
            <a:off x="948060" y="5248930"/>
            <a:ext cx="5039989" cy="281103"/>
          </a:xfrm>
        </p:spPr>
        <p:txBody>
          <a:bodyPr wrap="square">
            <a:noAutofit/>
          </a:bodyPr>
          <a:lstStyle>
            <a:lvl1pPr>
              <a:defRPr sz="1800"/>
            </a:lvl1pPr>
          </a:lstStyle>
          <a:p>
            <a:pPr lvl="0"/>
            <a:r>
              <a:rPr lang="de-DE" dirty="0"/>
              <a:t>Agendapunkt / Kapitelthema</a:t>
            </a:r>
          </a:p>
        </p:txBody>
      </p:sp>
      <p:sp>
        <p:nvSpPr>
          <p:cNvPr id="25" name="Textplatzhalter 6">
            <a:extLst>
              <a:ext uri="{FF2B5EF4-FFF2-40B4-BE49-F238E27FC236}">
                <a16:creationId xmlns:a16="http://schemas.microsoft.com/office/drawing/2014/main" id="{F92C0AC2-BCD1-47F5-99DB-35823E79AB94}"/>
              </a:ext>
            </a:extLst>
          </p:cNvPr>
          <p:cNvSpPr>
            <a:spLocks noGrp="1"/>
          </p:cNvSpPr>
          <p:nvPr>
            <p:ph type="body" sz="quarter" idx="24" hasCustomPrompt="1"/>
          </p:nvPr>
        </p:nvSpPr>
        <p:spPr>
          <a:xfrm>
            <a:off x="518318" y="5248930"/>
            <a:ext cx="320601" cy="281103"/>
          </a:xfrm>
        </p:spPr>
        <p:txBody>
          <a:bodyPr wrap="none" rIns="0">
            <a:noAutofit/>
          </a:bodyPr>
          <a:lstStyle>
            <a:lvl1pPr>
              <a:defRPr sz="1800" b="1">
                <a:solidFill>
                  <a:srgbClr val="8C9FB1"/>
                </a:solidFill>
              </a:defRPr>
            </a:lvl1pPr>
          </a:lstStyle>
          <a:p>
            <a:pPr lvl="0"/>
            <a:r>
              <a:rPr lang="de-DE" dirty="0"/>
              <a:t>06 </a:t>
            </a:r>
          </a:p>
        </p:txBody>
      </p:sp>
      <p:sp>
        <p:nvSpPr>
          <p:cNvPr id="26" name="Textplatzhalter 6">
            <a:extLst>
              <a:ext uri="{FF2B5EF4-FFF2-40B4-BE49-F238E27FC236}">
                <a16:creationId xmlns:a16="http://schemas.microsoft.com/office/drawing/2014/main" id="{6E5C8951-ED83-4B8D-A041-11DC6291DD84}"/>
              </a:ext>
            </a:extLst>
          </p:cNvPr>
          <p:cNvSpPr>
            <a:spLocks noGrp="1"/>
          </p:cNvSpPr>
          <p:nvPr>
            <p:ph type="body" sz="quarter" idx="25" hasCustomPrompt="1"/>
          </p:nvPr>
        </p:nvSpPr>
        <p:spPr>
          <a:xfrm>
            <a:off x="6636190" y="1632184"/>
            <a:ext cx="5039873" cy="281103"/>
          </a:xfrm>
        </p:spPr>
        <p:txBody>
          <a:bodyPr wrap="square">
            <a:noAutofit/>
          </a:bodyPr>
          <a:lstStyle>
            <a:lvl1pPr>
              <a:defRPr sz="1800"/>
            </a:lvl1pPr>
          </a:lstStyle>
          <a:p>
            <a:pPr lvl="0"/>
            <a:r>
              <a:rPr lang="de-DE"/>
              <a:t>Agendapunkt / Kapitelthema</a:t>
            </a:r>
            <a:endParaRPr lang="de-DE" dirty="0"/>
          </a:p>
        </p:txBody>
      </p:sp>
      <p:sp>
        <p:nvSpPr>
          <p:cNvPr id="27" name="Textplatzhalter 6">
            <a:extLst>
              <a:ext uri="{FF2B5EF4-FFF2-40B4-BE49-F238E27FC236}">
                <a16:creationId xmlns:a16="http://schemas.microsoft.com/office/drawing/2014/main" id="{7D6B79FA-8C76-4CA9-AF55-F7541503ECB2}"/>
              </a:ext>
            </a:extLst>
          </p:cNvPr>
          <p:cNvSpPr>
            <a:spLocks noGrp="1"/>
          </p:cNvSpPr>
          <p:nvPr>
            <p:ph type="body" sz="quarter" idx="26" hasCustomPrompt="1"/>
          </p:nvPr>
        </p:nvSpPr>
        <p:spPr>
          <a:xfrm>
            <a:off x="6206332" y="1632184"/>
            <a:ext cx="320601" cy="281103"/>
          </a:xfrm>
        </p:spPr>
        <p:txBody>
          <a:bodyPr wrap="none" rIns="0">
            <a:noAutofit/>
          </a:bodyPr>
          <a:lstStyle>
            <a:lvl1pPr>
              <a:defRPr sz="1800" b="1">
                <a:solidFill>
                  <a:srgbClr val="8C9FB1"/>
                </a:solidFill>
              </a:defRPr>
            </a:lvl1pPr>
          </a:lstStyle>
          <a:p>
            <a:pPr lvl="0"/>
            <a:r>
              <a:rPr lang="de-DE" dirty="0"/>
              <a:t>07 </a:t>
            </a:r>
          </a:p>
        </p:txBody>
      </p:sp>
      <p:sp>
        <p:nvSpPr>
          <p:cNvPr id="28" name="Textplatzhalter 6">
            <a:extLst>
              <a:ext uri="{FF2B5EF4-FFF2-40B4-BE49-F238E27FC236}">
                <a16:creationId xmlns:a16="http://schemas.microsoft.com/office/drawing/2014/main" id="{89249A36-CB58-4007-8E81-30FA75194BA0}"/>
              </a:ext>
            </a:extLst>
          </p:cNvPr>
          <p:cNvSpPr>
            <a:spLocks noGrp="1"/>
          </p:cNvSpPr>
          <p:nvPr>
            <p:ph type="body" sz="quarter" idx="27" hasCustomPrompt="1"/>
          </p:nvPr>
        </p:nvSpPr>
        <p:spPr>
          <a:xfrm>
            <a:off x="6636190" y="2355533"/>
            <a:ext cx="5039873" cy="281103"/>
          </a:xfrm>
        </p:spPr>
        <p:txBody>
          <a:bodyPr wrap="square">
            <a:noAutofit/>
          </a:bodyPr>
          <a:lstStyle>
            <a:lvl1pPr>
              <a:defRPr sz="1800"/>
            </a:lvl1pPr>
          </a:lstStyle>
          <a:p>
            <a:pPr lvl="0"/>
            <a:r>
              <a:rPr lang="de-DE"/>
              <a:t>Agendapunkt / Kapitelthema</a:t>
            </a:r>
            <a:endParaRPr lang="de-DE" dirty="0"/>
          </a:p>
        </p:txBody>
      </p:sp>
      <p:sp>
        <p:nvSpPr>
          <p:cNvPr id="29" name="Textplatzhalter 6">
            <a:extLst>
              <a:ext uri="{FF2B5EF4-FFF2-40B4-BE49-F238E27FC236}">
                <a16:creationId xmlns:a16="http://schemas.microsoft.com/office/drawing/2014/main" id="{953A9A61-99D0-44B5-89EB-1D1035F914BD}"/>
              </a:ext>
            </a:extLst>
          </p:cNvPr>
          <p:cNvSpPr>
            <a:spLocks noGrp="1"/>
          </p:cNvSpPr>
          <p:nvPr>
            <p:ph type="body" sz="quarter" idx="28" hasCustomPrompt="1"/>
          </p:nvPr>
        </p:nvSpPr>
        <p:spPr>
          <a:xfrm>
            <a:off x="6206332" y="2355533"/>
            <a:ext cx="320601" cy="281103"/>
          </a:xfrm>
        </p:spPr>
        <p:txBody>
          <a:bodyPr wrap="none" rIns="0">
            <a:noAutofit/>
          </a:bodyPr>
          <a:lstStyle>
            <a:lvl1pPr>
              <a:defRPr sz="1800" b="1">
                <a:solidFill>
                  <a:srgbClr val="8C9FB1"/>
                </a:solidFill>
              </a:defRPr>
            </a:lvl1pPr>
          </a:lstStyle>
          <a:p>
            <a:pPr lvl="0"/>
            <a:r>
              <a:rPr lang="de-DE" dirty="0"/>
              <a:t>08 </a:t>
            </a:r>
          </a:p>
        </p:txBody>
      </p:sp>
      <p:sp>
        <p:nvSpPr>
          <p:cNvPr id="30" name="Textplatzhalter 6">
            <a:extLst>
              <a:ext uri="{FF2B5EF4-FFF2-40B4-BE49-F238E27FC236}">
                <a16:creationId xmlns:a16="http://schemas.microsoft.com/office/drawing/2014/main" id="{E80B7F99-D2A6-486E-BB92-8192AB563EFC}"/>
              </a:ext>
            </a:extLst>
          </p:cNvPr>
          <p:cNvSpPr>
            <a:spLocks noGrp="1"/>
          </p:cNvSpPr>
          <p:nvPr>
            <p:ph type="body" sz="quarter" idx="29" hasCustomPrompt="1"/>
          </p:nvPr>
        </p:nvSpPr>
        <p:spPr>
          <a:xfrm>
            <a:off x="6636190" y="4525580"/>
            <a:ext cx="5039873" cy="281103"/>
          </a:xfrm>
        </p:spPr>
        <p:txBody>
          <a:bodyPr wrap="square">
            <a:noAutofit/>
          </a:bodyPr>
          <a:lstStyle>
            <a:lvl1pPr>
              <a:defRPr sz="1800"/>
            </a:lvl1pPr>
          </a:lstStyle>
          <a:p>
            <a:pPr lvl="0"/>
            <a:r>
              <a:rPr lang="de-DE"/>
              <a:t>Agendapunkt / Kapitelthema</a:t>
            </a:r>
            <a:endParaRPr lang="de-DE" dirty="0"/>
          </a:p>
        </p:txBody>
      </p:sp>
      <p:sp>
        <p:nvSpPr>
          <p:cNvPr id="31" name="Textplatzhalter 6">
            <a:extLst>
              <a:ext uri="{FF2B5EF4-FFF2-40B4-BE49-F238E27FC236}">
                <a16:creationId xmlns:a16="http://schemas.microsoft.com/office/drawing/2014/main" id="{C08D70F6-D151-42E1-8F5E-DD5ADD0927D9}"/>
              </a:ext>
            </a:extLst>
          </p:cNvPr>
          <p:cNvSpPr>
            <a:spLocks noGrp="1"/>
          </p:cNvSpPr>
          <p:nvPr>
            <p:ph type="body" sz="quarter" idx="30" hasCustomPrompt="1"/>
          </p:nvPr>
        </p:nvSpPr>
        <p:spPr>
          <a:xfrm>
            <a:off x="6206332" y="4525580"/>
            <a:ext cx="307841" cy="281103"/>
          </a:xfrm>
        </p:spPr>
        <p:txBody>
          <a:bodyPr wrap="none" rIns="0">
            <a:noAutofit/>
          </a:bodyPr>
          <a:lstStyle>
            <a:lvl1pPr>
              <a:defRPr sz="1800" b="1">
                <a:solidFill>
                  <a:srgbClr val="8C9FB1"/>
                </a:solidFill>
              </a:defRPr>
            </a:lvl1pPr>
          </a:lstStyle>
          <a:p>
            <a:pPr lvl="0"/>
            <a:r>
              <a:rPr lang="de-DE" dirty="0"/>
              <a:t>11 </a:t>
            </a:r>
          </a:p>
        </p:txBody>
      </p:sp>
      <p:sp>
        <p:nvSpPr>
          <p:cNvPr id="32" name="Textplatzhalter 6">
            <a:extLst>
              <a:ext uri="{FF2B5EF4-FFF2-40B4-BE49-F238E27FC236}">
                <a16:creationId xmlns:a16="http://schemas.microsoft.com/office/drawing/2014/main" id="{34991AD2-EBFD-4358-9611-2BE7F693C7FF}"/>
              </a:ext>
            </a:extLst>
          </p:cNvPr>
          <p:cNvSpPr>
            <a:spLocks noGrp="1"/>
          </p:cNvSpPr>
          <p:nvPr>
            <p:ph type="body" sz="quarter" idx="31" hasCustomPrompt="1"/>
          </p:nvPr>
        </p:nvSpPr>
        <p:spPr>
          <a:xfrm>
            <a:off x="6636190" y="3078882"/>
            <a:ext cx="5039873" cy="281103"/>
          </a:xfrm>
        </p:spPr>
        <p:txBody>
          <a:bodyPr wrap="square">
            <a:noAutofit/>
          </a:bodyPr>
          <a:lstStyle>
            <a:lvl1pPr>
              <a:defRPr sz="1800"/>
            </a:lvl1pPr>
          </a:lstStyle>
          <a:p>
            <a:pPr lvl="0"/>
            <a:r>
              <a:rPr lang="de-DE"/>
              <a:t>Agendapunkt / Kapitelthema</a:t>
            </a:r>
            <a:endParaRPr lang="de-DE" dirty="0"/>
          </a:p>
        </p:txBody>
      </p:sp>
      <p:sp>
        <p:nvSpPr>
          <p:cNvPr id="33" name="Textplatzhalter 6">
            <a:extLst>
              <a:ext uri="{FF2B5EF4-FFF2-40B4-BE49-F238E27FC236}">
                <a16:creationId xmlns:a16="http://schemas.microsoft.com/office/drawing/2014/main" id="{E6132B6E-46AD-4F19-ACEF-FC5E2EBEEE72}"/>
              </a:ext>
            </a:extLst>
          </p:cNvPr>
          <p:cNvSpPr>
            <a:spLocks noGrp="1"/>
          </p:cNvSpPr>
          <p:nvPr>
            <p:ph type="body" sz="quarter" idx="32" hasCustomPrompt="1"/>
          </p:nvPr>
        </p:nvSpPr>
        <p:spPr>
          <a:xfrm>
            <a:off x="6206332" y="3078882"/>
            <a:ext cx="320601" cy="281103"/>
          </a:xfrm>
        </p:spPr>
        <p:txBody>
          <a:bodyPr wrap="none" rIns="0">
            <a:noAutofit/>
          </a:bodyPr>
          <a:lstStyle>
            <a:lvl1pPr>
              <a:defRPr sz="1800" b="1">
                <a:solidFill>
                  <a:srgbClr val="8C9FB1"/>
                </a:solidFill>
              </a:defRPr>
            </a:lvl1pPr>
          </a:lstStyle>
          <a:p>
            <a:pPr lvl="0"/>
            <a:r>
              <a:rPr lang="de-DE" dirty="0"/>
              <a:t>09 </a:t>
            </a:r>
          </a:p>
        </p:txBody>
      </p:sp>
      <p:sp>
        <p:nvSpPr>
          <p:cNvPr id="34" name="Textplatzhalter 6">
            <a:extLst>
              <a:ext uri="{FF2B5EF4-FFF2-40B4-BE49-F238E27FC236}">
                <a16:creationId xmlns:a16="http://schemas.microsoft.com/office/drawing/2014/main" id="{5B29B58B-9C14-4145-95A8-C62AC51F1A6E}"/>
              </a:ext>
            </a:extLst>
          </p:cNvPr>
          <p:cNvSpPr>
            <a:spLocks noGrp="1"/>
          </p:cNvSpPr>
          <p:nvPr>
            <p:ph type="body" sz="quarter" idx="33" hasCustomPrompt="1"/>
          </p:nvPr>
        </p:nvSpPr>
        <p:spPr>
          <a:xfrm>
            <a:off x="6636190" y="3802231"/>
            <a:ext cx="5039873" cy="281103"/>
          </a:xfrm>
        </p:spPr>
        <p:txBody>
          <a:bodyPr wrap="square">
            <a:noAutofit/>
          </a:bodyPr>
          <a:lstStyle>
            <a:lvl1pPr>
              <a:defRPr sz="1800"/>
            </a:lvl1pPr>
          </a:lstStyle>
          <a:p>
            <a:pPr lvl="0"/>
            <a:r>
              <a:rPr lang="de-DE"/>
              <a:t>Agendapunkt / Kapitelthema</a:t>
            </a:r>
            <a:endParaRPr lang="de-DE" dirty="0"/>
          </a:p>
        </p:txBody>
      </p:sp>
      <p:sp>
        <p:nvSpPr>
          <p:cNvPr id="35" name="Textplatzhalter 6">
            <a:extLst>
              <a:ext uri="{FF2B5EF4-FFF2-40B4-BE49-F238E27FC236}">
                <a16:creationId xmlns:a16="http://schemas.microsoft.com/office/drawing/2014/main" id="{5E6DB4F9-1F61-4B1E-8694-CF32F6ABEB8F}"/>
              </a:ext>
            </a:extLst>
          </p:cNvPr>
          <p:cNvSpPr>
            <a:spLocks noGrp="1"/>
          </p:cNvSpPr>
          <p:nvPr>
            <p:ph type="body" sz="quarter" idx="34" hasCustomPrompt="1"/>
          </p:nvPr>
        </p:nvSpPr>
        <p:spPr>
          <a:xfrm>
            <a:off x="6206332" y="3802231"/>
            <a:ext cx="320601" cy="281103"/>
          </a:xfrm>
        </p:spPr>
        <p:txBody>
          <a:bodyPr wrap="none" rIns="0">
            <a:noAutofit/>
          </a:bodyPr>
          <a:lstStyle>
            <a:lvl1pPr>
              <a:defRPr sz="1800" b="1">
                <a:solidFill>
                  <a:srgbClr val="8C9FB1"/>
                </a:solidFill>
              </a:defRPr>
            </a:lvl1pPr>
          </a:lstStyle>
          <a:p>
            <a:pPr lvl="0"/>
            <a:r>
              <a:rPr lang="de-DE" dirty="0"/>
              <a:t>10 </a:t>
            </a:r>
          </a:p>
        </p:txBody>
      </p:sp>
      <p:sp>
        <p:nvSpPr>
          <p:cNvPr id="36" name="Textplatzhalter 6">
            <a:extLst>
              <a:ext uri="{FF2B5EF4-FFF2-40B4-BE49-F238E27FC236}">
                <a16:creationId xmlns:a16="http://schemas.microsoft.com/office/drawing/2014/main" id="{F139CCA6-FA40-4FAD-991E-8F0D932F40B0}"/>
              </a:ext>
            </a:extLst>
          </p:cNvPr>
          <p:cNvSpPr>
            <a:spLocks noGrp="1"/>
          </p:cNvSpPr>
          <p:nvPr>
            <p:ph type="body" sz="quarter" idx="35" hasCustomPrompt="1"/>
          </p:nvPr>
        </p:nvSpPr>
        <p:spPr>
          <a:xfrm>
            <a:off x="6636190" y="5248930"/>
            <a:ext cx="5039873" cy="281103"/>
          </a:xfrm>
        </p:spPr>
        <p:txBody>
          <a:bodyPr wrap="square">
            <a:noAutofit/>
          </a:bodyPr>
          <a:lstStyle>
            <a:lvl1pPr>
              <a:defRPr sz="1800"/>
            </a:lvl1pPr>
          </a:lstStyle>
          <a:p>
            <a:pPr lvl="0"/>
            <a:r>
              <a:rPr lang="de-DE"/>
              <a:t>Agendapunkt / Kapitelthema</a:t>
            </a:r>
            <a:endParaRPr lang="de-DE" dirty="0"/>
          </a:p>
        </p:txBody>
      </p:sp>
      <p:sp>
        <p:nvSpPr>
          <p:cNvPr id="37" name="Textplatzhalter 6">
            <a:extLst>
              <a:ext uri="{FF2B5EF4-FFF2-40B4-BE49-F238E27FC236}">
                <a16:creationId xmlns:a16="http://schemas.microsoft.com/office/drawing/2014/main" id="{4ABC58A4-2FF6-4DD6-B7CE-07D57A9854B7}"/>
              </a:ext>
            </a:extLst>
          </p:cNvPr>
          <p:cNvSpPr>
            <a:spLocks noGrp="1"/>
          </p:cNvSpPr>
          <p:nvPr>
            <p:ph type="body" sz="quarter" idx="36" hasCustomPrompt="1"/>
          </p:nvPr>
        </p:nvSpPr>
        <p:spPr>
          <a:xfrm>
            <a:off x="6206332" y="5248930"/>
            <a:ext cx="320601" cy="281103"/>
          </a:xfrm>
        </p:spPr>
        <p:txBody>
          <a:bodyPr wrap="none" rIns="0">
            <a:noAutofit/>
          </a:bodyPr>
          <a:lstStyle>
            <a:lvl1pPr>
              <a:defRPr sz="1800" b="1">
                <a:solidFill>
                  <a:srgbClr val="8C9FB1"/>
                </a:solidFill>
              </a:defRPr>
            </a:lvl1pPr>
          </a:lstStyle>
          <a:p>
            <a:pPr lvl="0"/>
            <a:r>
              <a:rPr lang="de-DE" dirty="0"/>
              <a:t>12 </a:t>
            </a:r>
          </a:p>
        </p:txBody>
      </p:sp>
      <p:sp>
        <p:nvSpPr>
          <p:cNvPr id="6" name="Titel 5">
            <a:extLst>
              <a:ext uri="{FF2B5EF4-FFF2-40B4-BE49-F238E27FC236}">
                <a16:creationId xmlns:a16="http://schemas.microsoft.com/office/drawing/2014/main" id="{B83D1D4D-3108-48AF-9002-E2787CA11C49}"/>
              </a:ext>
            </a:extLst>
          </p:cNvPr>
          <p:cNvSpPr>
            <a:spLocks noGrp="1"/>
          </p:cNvSpPr>
          <p:nvPr>
            <p:ph type="title"/>
          </p:nvPr>
        </p:nvSpPr>
        <p:spPr>
          <a:xfrm>
            <a:off x="518318" y="301185"/>
            <a:ext cx="6844385" cy="332399"/>
          </a:xfrm>
        </p:spPr>
        <p:txBody>
          <a:bodyPr/>
          <a:lstStyle>
            <a:lvl1pPr>
              <a:defRPr>
                <a:solidFill>
                  <a:srgbClr val="041E42"/>
                </a:solidFill>
              </a:defRPr>
            </a:lvl1pPr>
          </a:lstStyle>
          <a:p>
            <a:r>
              <a:rPr lang="de-DE" dirty="0"/>
              <a:t>Mastertitelformat bearbeiten</a:t>
            </a:r>
          </a:p>
        </p:txBody>
      </p:sp>
      <p:sp>
        <p:nvSpPr>
          <p:cNvPr id="38" name="Textplatzhalter 9">
            <a:extLst>
              <a:ext uri="{FF2B5EF4-FFF2-40B4-BE49-F238E27FC236}">
                <a16:creationId xmlns:a16="http://schemas.microsoft.com/office/drawing/2014/main" id="{37A4DE60-6537-42AA-B80E-663634EF66B9}"/>
              </a:ext>
            </a:extLst>
          </p:cNvPr>
          <p:cNvSpPr>
            <a:spLocks noGrp="1"/>
          </p:cNvSpPr>
          <p:nvPr>
            <p:ph type="body" sz="quarter" idx="37"/>
          </p:nvPr>
        </p:nvSpPr>
        <p:spPr>
          <a:xfrm>
            <a:off x="518317" y="687598"/>
            <a:ext cx="6844385" cy="249812"/>
          </a:xfrm>
        </p:spPr>
        <p:txBody>
          <a:bodyPr wrap="square">
            <a:spAutoFit/>
          </a:bodyPr>
          <a:lstStyle>
            <a:lvl1pPr>
              <a:defRPr sz="1600">
                <a:solidFill>
                  <a:srgbClr val="041E42"/>
                </a:solidFill>
              </a:defRPr>
            </a:lvl1pPr>
          </a:lstStyle>
          <a:p>
            <a:pPr lvl="0"/>
            <a:r>
              <a:rPr lang="de-DE" dirty="0"/>
              <a:t>Mastertextformat bearbeiten</a:t>
            </a:r>
          </a:p>
        </p:txBody>
      </p:sp>
      <p:sp>
        <p:nvSpPr>
          <p:cNvPr id="39" name="Textplatzhalter 6">
            <a:extLst>
              <a:ext uri="{FF2B5EF4-FFF2-40B4-BE49-F238E27FC236}">
                <a16:creationId xmlns:a16="http://schemas.microsoft.com/office/drawing/2014/main" id="{D6F3326C-A71E-4096-84A9-CBF2623C8CD8}"/>
              </a:ext>
            </a:extLst>
          </p:cNvPr>
          <p:cNvSpPr>
            <a:spLocks noGrp="1"/>
          </p:cNvSpPr>
          <p:nvPr>
            <p:ph type="body" sz="quarter" idx="13" hasCustomPrompt="1"/>
          </p:nvPr>
        </p:nvSpPr>
        <p:spPr>
          <a:xfrm>
            <a:off x="948060" y="1631156"/>
            <a:ext cx="5039989" cy="281103"/>
          </a:xfrm>
        </p:spPr>
        <p:txBody>
          <a:bodyPr wrap="square">
            <a:noAutofit/>
          </a:bodyPr>
          <a:lstStyle>
            <a:lvl1pPr>
              <a:defRPr sz="1800"/>
            </a:lvl1pPr>
          </a:lstStyle>
          <a:p>
            <a:pPr lvl="0"/>
            <a:r>
              <a:rPr lang="de-DE" dirty="0"/>
              <a:t>Agendapunkt / Kapitelthema</a:t>
            </a:r>
          </a:p>
        </p:txBody>
      </p:sp>
      <p:sp>
        <p:nvSpPr>
          <p:cNvPr id="40" name="Textplatzhalter 6">
            <a:extLst>
              <a:ext uri="{FF2B5EF4-FFF2-40B4-BE49-F238E27FC236}">
                <a16:creationId xmlns:a16="http://schemas.microsoft.com/office/drawing/2014/main" id="{E6C7796D-6ED1-4B91-AD58-8FB5EA6F6F85}"/>
              </a:ext>
            </a:extLst>
          </p:cNvPr>
          <p:cNvSpPr>
            <a:spLocks noGrp="1"/>
          </p:cNvSpPr>
          <p:nvPr>
            <p:ph type="body" sz="quarter" idx="14" hasCustomPrompt="1"/>
          </p:nvPr>
        </p:nvSpPr>
        <p:spPr>
          <a:xfrm>
            <a:off x="518318" y="1631156"/>
            <a:ext cx="320601" cy="281103"/>
          </a:xfrm>
        </p:spPr>
        <p:txBody>
          <a:bodyPr wrap="none" rIns="0">
            <a:noAutofit/>
          </a:bodyPr>
          <a:lstStyle>
            <a:lvl1pPr>
              <a:defRPr sz="1800" b="1">
                <a:solidFill>
                  <a:srgbClr val="8C9FB1"/>
                </a:solidFill>
              </a:defRPr>
            </a:lvl1pPr>
          </a:lstStyle>
          <a:p>
            <a:pPr lvl="0"/>
            <a:r>
              <a:rPr lang="de-DE" dirty="0"/>
              <a:t>01 </a:t>
            </a:r>
          </a:p>
        </p:txBody>
      </p:sp>
      <p:sp>
        <p:nvSpPr>
          <p:cNvPr id="7" name="Bildplatzhalter 6">
            <a:extLst>
              <a:ext uri="{FF2B5EF4-FFF2-40B4-BE49-F238E27FC236}">
                <a16:creationId xmlns:a16="http://schemas.microsoft.com/office/drawing/2014/main" id="{86D31599-AF4C-4469-80F6-AA369A20BF0B}"/>
              </a:ext>
            </a:extLst>
          </p:cNvPr>
          <p:cNvSpPr>
            <a:spLocks noGrp="1"/>
          </p:cNvSpPr>
          <p:nvPr>
            <p:ph type="pic" sz="quarter" idx="38" hasCustomPrompt="1"/>
          </p:nvPr>
        </p:nvSpPr>
        <p:spPr>
          <a:xfrm>
            <a:off x="8437356" y="301185"/>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Tree>
    <p:extLst>
      <p:ext uri="{BB962C8B-B14F-4D97-AF65-F5344CB8AC3E}">
        <p14:creationId xmlns:p14="http://schemas.microsoft.com/office/powerpoint/2010/main" val="1651016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hlussfolie">
    <p:bg>
      <p:bgRef idx="1001">
        <a:schemeClr val="bg2"/>
      </p:bgRef>
    </p:bg>
    <p:spTree>
      <p:nvGrpSpPr>
        <p:cNvPr id="1" name=""/>
        <p:cNvGrpSpPr/>
        <p:nvPr/>
      </p:nvGrpSpPr>
      <p:grpSpPr>
        <a:xfrm>
          <a:off x="0" y="0"/>
          <a:ext cx="0" cy="0"/>
          <a:chOff x="0" y="0"/>
          <a:chExt cx="0" cy="0"/>
        </a:xfrm>
      </p:grpSpPr>
      <p:sp>
        <p:nvSpPr>
          <p:cNvPr id="57" name="Textplatzhalter 167">
            <a:extLst>
              <a:ext uri="{FF2B5EF4-FFF2-40B4-BE49-F238E27FC236}">
                <a16:creationId xmlns:a16="http://schemas.microsoft.com/office/drawing/2014/main" id="{68AB2348-B91F-4E68-BDE1-60ECCE02B493}"/>
              </a:ext>
            </a:extLst>
          </p:cNvPr>
          <p:cNvSpPr>
            <a:spLocks noGrp="1"/>
          </p:cNvSpPr>
          <p:nvPr>
            <p:ph type="body" sz="quarter" idx="12" hasCustomPrompt="1"/>
          </p:nvPr>
        </p:nvSpPr>
        <p:spPr>
          <a:xfrm>
            <a:off x="0" y="1628775"/>
            <a:ext cx="12192000" cy="5229225"/>
          </a:xfrm>
          <a:gradFill>
            <a:gsLst>
              <a:gs pos="50000">
                <a:schemeClr val="accent4">
                  <a:alpha val="50000"/>
                </a:schemeClr>
              </a:gs>
              <a:gs pos="5000">
                <a:schemeClr val="accent4"/>
              </a:gs>
              <a:gs pos="100000">
                <a:schemeClr val="accent4">
                  <a:alpha val="20000"/>
                </a:schemeClr>
              </a:gs>
            </a:gsLst>
            <a:lin ang="5400000" scaled="1"/>
          </a:gradFill>
        </p:spPr>
        <p:txBody>
          <a:bodyPr vert="horz" wrap="square" lIns="540000" tIns="1188000" rIns="0" bIns="0" rtlCol="0" anchor="t" anchorCtr="0">
            <a:noAutofit/>
          </a:bodyPr>
          <a:lstStyle>
            <a:lvl1pPr>
              <a:defRPr lang="de-DE" sz="4000" b="1" dirty="0">
                <a:latin typeface="+mj-lt"/>
                <a:ea typeface="+mj-ea"/>
                <a:cs typeface="+mj-cs"/>
              </a:defRPr>
            </a:lvl1pPr>
          </a:lstStyle>
          <a:p>
            <a:pPr lvl="0">
              <a:spcBef>
                <a:spcPct val="0"/>
              </a:spcBef>
            </a:pPr>
            <a:r>
              <a:rPr lang="de-DE" dirty="0"/>
              <a:t> </a:t>
            </a:r>
          </a:p>
        </p:txBody>
      </p:sp>
      <p:sp>
        <p:nvSpPr>
          <p:cNvPr id="59" name="Bildplatzhalter 60">
            <a:extLst>
              <a:ext uri="{FF2B5EF4-FFF2-40B4-BE49-F238E27FC236}">
                <a16:creationId xmlns:a16="http://schemas.microsoft.com/office/drawing/2014/main" id="{92CE05A2-27DE-4191-8A63-5C7C7ACA37CD}"/>
              </a:ext>
            </a:extLst>
          </p:cNvPr>
          <p:cNvSpPr>
            <a:spLocks noGrp="1"/>
          </p:cNvSpPr>
          <p:nvPr>
            <p:ph type="pic" sz="quarter" idx="10" hasCustomPrompt="1"/>
          </p:nvPr>
        </p:nvSpPr>
        <p:spPr>
          <a:xfrm>
            <a:off x="0" y="1628775"/>
            <a:ext cx="12192000" cy="5229226"/>
          </a:xfrm>
          <a:solidFill>
            <a:schemeClr val="tx1">
              <a:lumMod val="95000"/>
            </a:schemeClr>
          </a:solidFill>
        </p:spPr>
        <p:txBody>
          <a:bodyPr/>
          <a:lstStyle/>
          <a:p>
            <a:r>
              <a:rPr lang="de-DE" dirty="0"/>
              <a:t> </a:t>
            </a:r>
          </a:p>
        </p:txBody>
      </p:sp>
      <p:sp>
        <p:nvSpPr>
          <p:cNvPr id="60" name="Rechteck 59">
            <a:extLst>
              <a:ext uri="{FF2B5EF4-FFF2-40B4-BE49-F238E27FC236}">
                <a16:creationId xmlns:a16="http://schemas.microsoft.com/office/drawing/2014/main" id="{CBD8B083-79E8-44E1-BA43-E993160F02E1}"/>
              </a:ext>
            </a:extLst>
          </p:cNvPr>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Textplatzhalter 64">
            <a:extLst>
              <a:ext uri="{FF2B5EF4-FFF2-40B4-BE49-F238E27FC236}">
                <a16:creationId xmlns:a16="http://schemas.microsoft.com/office/drawing/2014/main" id="{94E4DAD8-28C4-496D-803F-AF50BFF89A85}"/>
              </a:ext>
            </a:extLst>
          </p:cNvPr>
          <p:cNvSpPr>
            <a:spLocks noGrp="1"/>
          </p:cNvSpPr>
          <p:nvPr>
            <p:ph type="body" sz="quarter" idx="13" hasCustomPrompt="1"/>
          </p:nvPr>
        </p:nvSpPr>
        <p:spPr>
          <a:xfrm>
            <a:off x="518317" y="2647985"/>
            <a:ext cx="11157745" cy="1562031"/>
          </a:xfrm>
        </p:spPr>
        <p:txBody>
          <a:bodyPr vert="horz" wrap="square" lIns="0" tIns="0" rIns="360000" bIns="0" rtlCol="0" anchor="ctr" anchorCtr="0">
            <a:spAutoFit/>
          </a:bodyPr>
          <a:lstStyle>
            <a:lvl1pPr>
              <a:spcAft>
                <a:spcPts val="0"/>
              </a:spcAft>
              <a:defRPr lang="de-DE" sz="4800" b="1" dirty="0" smtClean="0">
                <a:latin typeface="+mj-lt"/>
                <a:ea typeface="+mj-ea"/>
                <a:cs typeface="+mj-cs"/>
              </a:defRPr>
            </a:lvl1pPr>
          </a:lstStyle>
          <a:p>
            <a:pPr lvl="0">
              <a:spcBef>
                <a:spcPct val="0"/>
              </a:spcBef>
            </a:pPr>
            <a:r>
              <a:rPr lang="de-DE" dirty="0"/>
              <a:t>Vielen Dank</a:t>
            </a:r>
            <a:br>
              <a:rPr lang="de-DE" dirty="0"/>
            </a:br>
            <a:r>
              <a:rPr lang="de-DE" dirty="0"/>
              <a:t>für Ihre Aufmerksamkeit!</a:t>
            </a:r>
          </a:p>
        </p:txBody>
      </p:sp>
      <p:grpSp>
        <p:nvGrpSpPr>
          <p:cNvPr id="56" name="Gruppieren 55">
            <a:extLst>
              <a:ext uri="{FF2B5EF4-FFF2-40B4-BE49-F238E27FC236}">
                <a16:creationId xmlns:a16="http://schemas.microsoft.com/office/drawing/2014/main" id="{0C3B9D07-F821-46AB-95B1-D19222D00FD7}"/>
              </a:ext>
            </a:extLst>
          </p:cNvPr>
          <p:cNvGrpSpPr/>
          <p:nvPr userDrawn="1"/>
        </p:nvGrpSpPr>
        <p:grpSpPr>
          <a:xfrm>
            <a:off x="-390525" y="160153"/>
            <a:ext cx="333375" cy="136812"/>
            <a:chOff x="-133350" y="2711163"/>
            <a:chExt cx="333375" cy="136812"/>
          </a:xfrm>
        </p:grpSpPr>
        <p:cxnSp>
          <p:nvCxnSpPr>
            <p:cNvPr id="62" name="Gerader Verbinder 61">
              <a:extLst>
                <a:ext uri="{FF2B5EF4-FFF2-40B4-BE49-F238E27FC236}">
                  <a16:creationId xmlns:a16="http://schemas.microsoft.com/office/drawing/2014/main" id="{22380010-0050-441D-BA9C-97B58351587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3" name="Textfeld 62">
              <a:extLst>
                <a:ext uri="{FF2B5EF4-FFF2-40B4-BE49-F238E27FC236}">
                  <a16:creationId xmlns:a16="http://schemas.microsoft.com/office/drawing/2014/main" id="{C13F555F-C26E-4B21-A77C-6CA7380155F8}"/>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64" name="Gruppieren 63">
            <a:extLst>
              <a:ext uri="{FF2B5EF4-FFF2-40B4-BE49-F238E27FC236}">
                <a16:creationId xmlns:a16="http://schemas.microsoft.com/office/drawing/2014/main" id="{705760C0-8935-4141-9AEE-BB96816B3799}"/>
              </a:ext>
            </a:extLst>
          </p:cNvPr>
          <p:cNvGrpSpPr/>
          <p:nvPr userDrawn="1"/>
        </p:nvGrpSpPr>
        <p:grpSpPr>
          <a:xfrm>
            <a:off x="-390525" y="1131703"/>
            <a:ext cx="333375" cy="136812"/>
            <a:chOff x="-133350" y="2711163"/>
            <a:chExt cx="333375" cy="136812"/>
          </a:xfrm>
        </p:grpSpPr>
        <p:cxnSp>
          <p:nvCxnSpPr>
            <p:cNvPr id="66" name="Gerader Verbinder 65">
              <a:extLst>
                <a:ext uri="{FF2B5EF4-FFF2-40B4-BE49-F238E27FC236}">
                  <a16:creationId xmlns:a16="http://schemas.microsoft.com/office/drawing/2014/main" id="{EBE9DAC0-7790-4611-B602-40B3CD18C73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1FBE1EE4-3D10-40E7-9F1E-627A51E59C61}"/>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68" name="Gruppieren 67">
            <a:extLst>
              <a:ext uri="{FF2B5EF4-FFF2-40B4-BE49-F238E27FC236}">
                <a16:creationId xmlns:a16="http://schemas.microsoft.com/office/drawing/2014/main" id="{B25E0919-4E1B-4A97-A1C2-6AE7D2A59920}"/>
              </a:ext>
            </a:extLst>
          </p:cNvPr>
          <p:cNvGrpSpPr/>
          <p:nvPr userDrawn="1"/>
        </p:nvGrpSpPr>
        <p:grpSpPr>
          <a:xfrm>
            <a:off x="-390525" y="1491963"/>
            <a:ext cx="333375" cy="136812"/>
            <a:chOff x="-133350" y="2711163"/>
            <a:chExt cx="333375" cy="136812"/>
          </a:xfrm>
        </p:grpSpPr>
        <p:cxnSp>
          <p:nvCxnSpPr>
            <p:cNvPr id="69" name="Gerader Verbinder 68">
              <a:extLst>
                <a:ext uri="{FF2B5EF4-FFF2-40B4-BE49-F238E27FC236}">
                  <a16:creationId xmlns:a16="http://schemas.microsoft.com/office/drawing/2014/main" id="{849FBB7D-3378-4F36-B80B-3E0BDCA83434}"/>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0" name="Textfeld 69">
              <a:extLst>
                <a:ext uri="{FF2B5EF4-FFF2-40B4-BE49-F238E27FC236}">
                  <a16:creationId xmlns:a16="http://schemas.microsoft.com/office/drawing/2014/main" id="{6141066E-6566-420D-B6EB-886DF25CCD11}"/>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71" name="Gruppieren 70">
            <a:extLst>
              <a:ext uri="{FF2B5EF4-FFF2-40B4-BE49-F238E27FC236}">
                <a16:creationId xmlns:a16="http://schemas.microsoft.com/office/drawing/2014/main" id="{87A742EA-EC3D-47DE-9C2D-533639983C8D}"/>
              </a:ext>
            </a:extLst>
          </p:cNvPr>
          <p:cNvGrpSpPr/>
          <p:nvPr userDrawn="1"/>
        </p:nvGrpSpPr>
        <p:grpSpPr>
          <a:xfrm>
            <a:off x="-390525" y="3292188"/>
            <a:ext cx="333375" cy="136812"/>
            <a:chOff x="-133350" y="2711163"/>
            <a:chExt cx="333375" cy="136812"/>
          </a:xfrm>
        </p:grpSpPr>
        <p:cxnSp>
          <p:nvCxnSpPr>
            <p:cNvPr id="72" name="Gerader Verbinder 71">
              <a:extLst>
                <a:ext uri="{FF2B5EF4-FFF2-40B4-BE49-F238E27FC236}">
                  <a16:creationId xmlns:a16="http://schemas.microsoft.com/office/drawing/2014/main" id="{846719FD-F8B1-447D-8561-7A1E238E8A5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Textfeld 72">
              <a:extLst>
                <a:ext uri="{FF2B5EF4-FFF2-40B4-BE49-F238E27FC236}">
                  <a16:creationId xmlns:a16="http://schemas.microsoft.com/office/drawing/2014/main" id="{2ABDBC31-5895-4E49-887D-433A43B32DBC}"/>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74" name="Gruppieren 73">
            <a:extLst>
              <a:ext uri="{FF2B5EF4-FFF2-40B4-BE49-F238E27FC236}">
                <a16:creationId xmlns:a16="http://schemas.microsoft.com/office/drawing/2014/main" id="{AEF4BF1C-C847-48A1-A7BF-3BEE82EF1C59}"/>
              </a:ext>
            </a:extLst>
          </p:cNvPr>
          <p:cNvGrpSpPr/>
          <p:nvPr userDrawn="1"/>
        </p:nvGrpSpPr>
        <p:grpSpPr>
          <a:xfrm>
            <a:off x="-390525" y="6063963"/>
            <a:ext cx="333375" cy="136812"/>
            <a:chOff x="-133350" y="2711163"/>
            <a:chExt cx="333375" cy="136812"/>
          </a:xfrm>
        </p:grpSpPr>
        <p:cxnSp>
          <p:nvCxnSpPr>
            <p:cNvPr id="75" name="Gerader Verbinder 74">
              <a:extLst>
                <a:ext uri="{FF2B5EF4-FFF2-40B4-BE49-F238E27FC236}">
                  <a16:creationId xmlns:a16="http://schemas.microsoft.com/office/drawing/2014/main" id="{1CF60061-B6B2-4FE6-9482-278DFD418BD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6" name="Textfeld 75">
              <a:extLst>
                <a:ext uri="{FF2B5EF4-FFF2-40B4-BE49-F238E27FC236}">
                  <a16:creationId xmlns:a16="http://schemas.microsoft.com/office/drawing/2014/main" id="{73D29742-39CB-41E5-B346-BADC9743E285}"/>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77" name="Gruppieren 76">
            <a:extLst>
              <a:ext uri="{FF2B5EF4-FFF2-40B4-BE49-F238E27FC236}">
                <a16:creationId xmlns:a16="http://schemas.microsoft.com/office/drawing/2014/main" id="{D55A5473-7182-4B24-8843-51E2ADF3D492}"/>
              </a:ext>
            </a:extLst>
          </p:cNvPr>
          <p:cNvGrpSpPr/>
          <p:nvPr userDrawn="1"/>
        </p:nvGrpSpPr>
        <p:grpSpPr>
          <a:xfrm>
            <a:off x="-390525" y="6495763"/>
            <a:ext cx="333375" cy="136812"/>
            <a:chOff x="-133350" y="2711163"/>
            <a:chExt cx="333375" cy="136812"/>
          </a:xfrm>
        </p:grpSpPr>
        <p:cxnSp>
          <p:nvCxnSpPr>
            <p:cNvPr id="78" name="Gerader Verbinder 77">
              <a:extLst>
                <a:ext uri="{FF2B5EF4-FFF2-40B4-BE49-F238E27FC236}">
                  <a16:creationId xmlns:a16="http://schemas.microsoft.com/office/drawing/2014/main" id="{204A095A-3A24-4259-92A8-4500898AC05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Textfeld 78">
              <a:extLst>
                <a:ext uri="{FF2B5EF4-FFF2-40B4-BE49-F238E27FC236}">
                  <a16:creationId xmlns:a16="http://schemas.microsoft.com/office/drawing/2014/main" id="{82971EAD-9159-4D12-8726-4FBE6AFA23F0}"/>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80" name="Gruppieren 79">
            <a:extLst>
              <a:ext uri="{FF2B5EF4-FFF2-40B4-BE49-F238E27FC236}">
                <a16:creationId xmlns:a16="http://schemas.microsoft.com/office/drawing/2014/main" id="{D1FF9524-93DA-476B-89EA-9E475617F2D9}"/>
              </a:ext>
            </a:extLst>
          </p:cNvPr>
          <p:cNvGrpSpPr/>
          <p:nvPr userDrawn="1"/>
        </p:nvGrpSpPr>
        <p:grpSpPr>
          <a:xfrm rot="16200000">
            <a:off x="281643" y="-299136"/>
            <a:ext cx="333375" cy="136808"/>
            <a:chOff x="-133350" y="2711167"/>
            <a:chExt cx="333375" cy="136808"/>
          </a:xfrm>
        </p:grpSpPr>
        <p:cxnSp>
          <p:nvCxnSpPr>
            <p:cNvPr id="81" name="Gerader Verbinder 80">
              <a:extLst>
                <a:ext uri="{FF2B5EF4-FFF2-40B4-BE49-F238E27FC236}">
                  <a16:creationId xmlns:a16="http://schemas.microsoft.com/office/drawing/2014/main" id="{8DFFD401-DC7D-4F6D-82BF-DC6E357E5982}"/>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2" name="Textfeld 81">
              <a:extLst>
                <a:ext uri="{FF2B5EF4-FFF2-40B4-BE49-F238E27FC236}">
                  <a16:creationId xmlns:a16="http://schemas.microsoft.com/office/drawing/2014/main" id="{36A6CE9C-ECB8-42E6-B61D-3A0F3C4D7A56}"/>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83" name="Gruppieren 82">
            <a:extLst>
              <a:ext uri="{FF2B5EF4-FFF2-40B4-BE49-F238E27FC236}">
                <a16:creationId xmlns:a16="http://schemas.microsoft.com/office/drawing/2014/main" id="{20076CAA-CFEC-4359-9762-07ED0661EE26}"/>
              </a:ext>
            </a:extLst>
          </p:cNvPr>
          <p:cNvGrpSpPr/>
          <p:nvPr userDrawn="1"/>
        </p:nvGrpSpPr>
        <p:grpSpPr>
          <a:xfrm rot="16200000">
            <a:off x="5752963" y="-299136"/>
            <a:ext cx="333375" cy="136804"/>
            <a:chOff x="-133350" y="2711171"/>
            <a:chExt cx="333375" cy="136804"/>
          </a:xfrm>
        </p:grpSpPr>
        <p:cxnSp>
          <p:nvCxnSpPr>
            <p:cNvPr id="84" name="Gerader Verbinder 83">
              <a:extLst>
                <a:ext uri="{FF2B5EF4-FFF2-40B4-BE49-F238E27FC236}">
                  <a16:creationId xmlns:a16="http://schemas.microsoft.com/office/drawing/2014/main" id="{91EF761B-D6BF-475C-8903-456E1F05762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5" name="Textfeld 84">
              <a:extLst>
                <a:ext uri="{FF2B5EF4-FFF2-40B4-BE49-F238E27FC236}">
                  <a16:creationId xmlns:a16="http://schemas.microsoft.com/office/drawing/2014/main" id="{413A99B1-6C23-41A6-A82B-0EC01B779471}"/>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86" name="Gruppieren 85">
            <a:extLst>
              <a:ext uri="{FF2B5EF4-FFF2-40B4-BE49-F238E27FC236}">
                <a16:creationId xmlns:a16="http://schemas.microsoft.com/office/drawing/2014/main" id="{16CE4EF7-E819-4747-A9E4-8C86F991481E}"/>
              </a:ext>
            </a:extLst>
          </p:cNvPr>
          <p:cNvGrpSpPr/>
          <p:nvPr userDrawn="1"/>
        </p:nvGrpSpPr>
        <p:grpSpPr>
          <a:xfrm>
            <a:off x="6203950" y="-397424"/>
            <a:ext cx="124906" cy="333375"/>
            <a:chOff x="6416680" y="-397424"/>
            <a:chExt cx="124906" cy="333375"/>
          </a:xfrm>
        </p:grpSpPr>
        <p:cxnSp>
          <p:nvCxnSpPr>
            <p:cNvPr id="87" name="Gerader Verbinder 86">
              <a:extLst>
                <a:ext uri="{FF2B5EF4-FFF2-40B4-BE49-F238E27FC236}">
                  <a16:creationId xmlns:a16="http://schemas.microsoft.com/office/drawing/2014/main" id="{3B78DE36-86EF-463F-A7E5-0CD3043C9F4D}"/>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8" name="Textfeld 87">
              <a:extLst>
                <a:ext uri="{FF2B5EF4-FFF2-40B4-BE49-F238E27FC236}">
                  <a16:creationId xmlns:a16="http://schemas.microsoft.com/office/drawing/2014/main" id="{EAD15804-28A7-4690-889A-7D8A91A7D478}"/>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89" name="Gerader Verbinder 88">
            <a:extLst>
              <a:ext uri="{FF2B5EF4-FFF2-40B4-BE49-F238E27FC236}">
                <a16:creationId xmlns:a16="http://schemas.microsoft.com/office/drawing/2014/main" id="{9023C4F7-97EF-4D2F-9223-1AFEE89D9C68}"/>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90" name="Gruppieren 89">
            <a:extLst>
              <a:ext uri="{FF2B5EF4-FFF2-40B4-BE49-F238E27FC236}">
                <a16:creationId xmlns:a16="http://schemas.microsoft.com/office/drawing/2014/main" id="{D5072DFD-BA29-43BB-A0B1-01F593A0242E}"/>
              </a:ext>
            </a:extLst>
          </p:cNvPr>
          <p:cNvGrpSpPr/>
          <p:nvPr userDrawn="1"/>
        </p:nvGrpSpPr>
        <p:grpSpPr>
          <a:xfrm rot="16200000">
            <a:off x="11447325" y="-299139"/>
            <a:ext cx="333375" cy="136800"/>
            <a:chOff x="-133350" y="2711175"/>
            <a:chExt cx="333375" cy="136800"/>
          </a:xfrm>
        </p:grpSpPr>
        <p:cxnSp>
          <p:nvCxnSpPr>
            <p:cNvPr id="91" name="Gerader Verbinder 90">
              <a:extLst>
                <a:ext uri="{FF2B5EF4-FFF2-40B4-BE49-F238E27FC236}">
                  <a16:creationId xmlns:a16="http://schemas.microsoft.com/office/drawing/2014/main" id="{A9C77A6D-E177-4B69-A5A1-6B77E4229F3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2" name="Textfeld 91">
              <a:extLst>
                <a:ext uri="{FF2B5EF4-FFF2-40B4-BE49-F238E27FC236}">
                  <a16:creationId xmlns:a16="http://schemas.microsoft.com/office/drawing/2014/main" id="{701274C6-5A42-4082-BC4B-8532BFB4CC40}"/>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93" name="Gruppieren 92">
            <a:extLst>
              <a:ext uri="{FF2B5EF4-FFF2-40B4-BE49-F238E27FC236}">
                <a16:creationId xmlns:a16="http://schemas.microsoft.com/office/drawing/2014/main" id="{026F1790-1AA5-2249-AC8D-458445CB9276}"/>
              </a:ext>
            </a:extLst>
          </p:cNvPr>
          <p:cNvGrpSpPr/>
          <p:nvPr userDrawn="1"/>
        </p:nvGrpSpPr>
        <p:grpSpPr>
          <a:xfrm>
            <a:off x="510639" y="293096"/>
            <a:ext cx="2388067" cy="301237"/>
            <a:chOff x="510639" y="293688"/>
            <a:chExt cx="2594512" cy="327279"/>
          </a:xfrm>
        </p:grpSpPr>
        <p:sp>
          <p:nvSpPr>
            <p:cNvPr id="94" name="Freihandform: Form 139">
              <a:extLst>
                <a:ext uri="{FF2B5EF4-FFF2-40B4-BE49-F238E27FC236}">
                  <a16:creationId xmlns:a16="http://schemas.microsoft.com/office/drawing/2014/main" id="{A21D6C90-CB6F-5742-B27A-61223E4D0276}"/>
                </a:ext>
              </a:extLst>
            </p:cNvPr>
            <p:cNvSpPr/>
            <p:nvPr/>
          </p:nvSpPr>
          <p:spPr>
            <a:xfrm>
              <a:off x="519935" y="300420"/>
              <a:ext cx="78213" cy="124372"/>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solidFill>
              <a:srgbClr val="041E42"/>
            </a:solidFill>
            <a:ln w="9525" cap="flat">
              <a:noFill/>
              <a:prstDash val="solid"/>
              <a:miter/>
            </a:ln>
          </p:spPr>
          <p:txBody>
            <a:bodyPr rtlCol="0" anchor="ctr"/>
            <a:lstStyle/>
            <a:p>
              <a:endParaRPr lang="de-DE"/>
            </a:p>
          </p:txBody>
        </p:sp>
        <p:sp>
          <p:nvSpPr>
            <p:cNvPr id="95" name="Freihandform: Form 140">
              <a:extLst>
                <a:ext uri="{FF2B5EF4-FFF2-40B4-BE49-F238E27FC236}">
                  <a16:creationId xmlns:a16="http://schemas.microsoft.com/office/drawing/2014/main" id="{AD0321DC-F0FE-444A-A11C-AD1929DC8A9D}"/>
                </a:ext>
              </a:extLst>
            </p:cNvPr>
            <p:cNvSpPr/>
            <p:nvPr/>
          </p:nvSpPr>
          <p:spPr>
            <a:xfrm>
              <a:off x="610329" y="332713"/>
              <a:ext cx="53852" cy="91758"/>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solidFill>
              <a:srgbClr val="041E42"/>
            </a:solidFill>
            <a:ln w="9525" cap="flat">
              <a:noFill/>
              <a:prstDash val="solid"/>
              <a:miter/>
            </a:ln>
          </p:spPr>
          <p:txBody>
            <a:bodyPr rtlCol="0" anchor="ctr"/>
            <a:lstStyle/>
            <a:p>
              <a:endParaRPr lang="de-DE"/>
            </a:p>
          </p:txBody>
        </p:sp>
        <p:sp>
          <p:nvSpPr>
            <p:cNvPr id="96" name="Freihandform: Form 141">
              <a:extLst>
                <a:ext uri="{FF2B5EF4-FFF2-40B4-BE49-F238E27FC236}">
                  <a16:creationId xmlns:a16="http://schemas.microsoft.com/office/drawing/2014/main" id="{26533122-7334-2A48-988D-C005CB3DBF35}"/>
                </a:ext>
              </a:extLst>
            </p:cNvPr>
            <p:cNvSpPr/>
            <p:nvPr/>
          </p:nvSpPr>
          <p:spPr>
            <a:xfrm>
              <a:off x="679247" y="294971"/>
              <a:ext cx="26605" cy="129501"/>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solidFill>
              <a:srgbClr val="041E42"/>
            </a:solidFill>
            <a:ln w="9525" cap="flat">
              <a:noFill/>
              <a:prstDash val="solid"/>
              <a:miter/>
            </a:ln>
          </p:spPr>
          <p:txBody>
            <a:bodyPr rtlCol="0" anchor="ctr"/>
            <a:lstStyle/>
            <a:p>
              <a:endParaRPr lang="de-DE"/>
            </a:p>
          </p:txBody>
        </p:sp>
        <p:sp>
          <p:nvSpPr>
            <p:cNvPr id="97" name="Freihandform: Form 142">
              <a:extLst>
                <a:ext uri="{FF2B5EF4-FFF2-40B4-BE49-F238E27FC236}">
                  <a16:creationId xmlns:a16="http://schemas.microsoft.com/office/drawing/2014/main" id="{AEA3C75E-A2CA-A949-9620-F3FBBC32F186}"/>
                </a:ext>
              </a:extLst>
            </p:cNvPr>
            <p:cNvSpPr/>
            <p:nvPr/>
          </p:nvSpPr>
          <p:spPr>
            <a:xfrm>
              <a:off x="725086" y="332795"/>
              <a:ext cx="81739" cy="93920"/>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solidFill>
              <a:srgbClr val="041E42"/>
            </a:solidFill>
            <a:ln w="9525" cap="flat">
              <a:noFill/>
              <a:prstDash val="solid"/>
              <a:miter/>
            </a:ln>
          </p:spPr>
          <p:txBody>
            <a:bodyPr rtlCol="0" anchor="ctr"/>
            <a:lstStyle/>
            <a:p>
              <a:endParaRPr lang="de-DE"/>
            </a:p>
          </p:txBody>
        </p:sp>
        <p:sp>
          <p:nvSpPr>
            <p:cNvPr id="98" name="Freihandform: Form 143">
              <a:extLst>
                <a:ext uri="{FF2B5EF4-FFF2-40B4-BE49-F238E27FC236}">
                  <a16:creationId xmlns:a16="http://schemas.microsoft.com/office/drawing/2014/main" id="{12CC2BD9-F08D-6843-8054-67F3295C4D11}"/>
                </a:ext>
              </a:extLst>
            </p:cNvPr>
            <p:cNvSpPr/>
            <p:nvPr/>
          </p:nvSpPr>
          <p:spPr>
            <a:xfrm>
              <a:off x="825417" y="293688"/>
              <a:ext cx="83663" cy="133347"/>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solidFill>
              <a:srgbClr val="041E42"/>
            </a:solidFill>
            <a:ln w="9525" cap="flat">
              <a:noFill/>
              <a:prstDash val="solid"/>
              <a:miter/>
            </a:ln>
          </p:spPr>
          <p:txBody>
            <a:bodyPr rtlCol="0" anchor="ctr"/>
            <a:lstStyle/>
            <a:p>
              <a:endParaRPr lang="de-DE"/>
            </a:p>
          </p:txBody>
        </p:sp>
        <p:sp>
          <p:nvSpPr>
            <p:cNvPr id="99" name="Freihandform: Form 144">
              <a:extLst>
                <a:ext uri="{FF2B5EF4-FFF2-40B4-BE49-F238E27FC236}">
                  <a16:creationId xmlns:a16="http://schemas.microsoft.com/office/drawing/2014/main" id="{0091577E-076D-F64A-95AF-2939860D6325}"/>
                </a:ext>
              </a:extLst>
            </p:cNvPr>
            <p:cNvSpPr/>
            <p:nvPr/>
          </p:nvSpPr>
          <p:spPr>
            <a:xfrm>
              <a:off x="936967" y="332713"/>
              <a:ext cx="53852" cy="91758"/>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solidFill>
              <a:srgbClr val="041E42"/>
            </a:solidFill>
            <a:ln w="9525" cap="flat">
              <a:noFill/>
              <a:prstDash val="solid"/>
              <a:miter/>
            </a:ln>
          </p:spPr>
          <p:txBody>
            <a:bodyPr rtlCol="0" anchor="ctr"/>
            <a:lstStyle/>
            <a:p>
              <a:endParaRPr lang="de-DE"/>
            </a:p>
          </p:txBody>
        </p:sp>
        <p:sp>
          <p:nvSpPr>
            <p:cNvPr id="100" name="Freihandform: Form 145">
              <a:extLst>
                <a:ext uri="{FF2B5EF4-FFF2-40B4-BE49-F238E27FC236}">
                  <a16:creationId xmlns:a16="http://schemas.microsoft.com/office/drawing/2014/main" id="{5600DA2B-A584-9F4F-80C0-8BE95E6C0A45}"/>
                </a:ext>
              </a:extLst>
            </p:cNvPr>
            <p:cNvSpPr/>
            <p:nvPr/>
          </p:nvSpPr>
          <p:spPr>
            <a:xfrm>
              <a:off x="1005565" y="294971"/>
              <a:ext cx="26605" cy="129501"/>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solidFill>
              <a:srgbClr val="041E42"/>
            </a:solidFill>
            <a:ln w="9525" cap="flat">
              <a:noFill/>
              <a:prstDash val="solid"/>
              <a:miter/>
            </a:ln>
          </p:spPr>
          <p:txBody>
            <a:bodyPr rtlCol="0" anchor="ctr"/>
            <a:lstStyle/>
            <a:p>
              <a:endParaRPr lang="de-DE"/>
            </a:p>
          </p:txBody>
        </p:sp>
        <p:sp>
          <p:nvSpPr>
            <p:cNvPr id="101" name="Freihandform: Form 146">
              <a:extLst>
                <a:ext uri="{FF2B5EF4-FFF2-40B4-BE49-F238E27FC236}">
                  <a16:creationId xmlns:a16="http://schemas.microsoft.com/office/drawing/2014/main" id="{0ADFB78B-5A0B-EC48-B160-DB451C67D058}"/>
                </a:ext>
              </a:extLst>
            </p:cNvPr>
            <p:cNvSpPr/>
            <p:nvPr/>
          </p:nvSpPr>
          <p:spPr>
            <a:xfrm>
              <a:off x="1052044" y="332474"/>
              <a:ext cx="75649" cy="94240"/>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solidFill>
              <a:srgbClr val="041E42"/>
            </a:solidFill>
            <a:ln w="9525" cap="flat">
              <a:noFill/>
              <a:prstDash val="solid"/>
              <a:miter/>
            </a:ln>
          </p:spPr>
          <p:txBody>
            <a:bodyPr rtlCol="0" anchor="ctr"/>
            <a:lstStyle/>
            <a:p>
              <a:endParaRPr lang="de-DE"/>
            </a:p>
          </p:txBody>
        </p:sp>
        <p:sp>
          <p:nvSpPr>
            <p:cNvPr id="102" name="Freihandform: Form 147">
              <a:extLst>
                <a:ext uri="{FF2B5EF4-FFF2-40B4-BE49-F238E27FC236}">
                  <a16:creationId xmlns:a16="http://schemas.microsoft.com/office/drawing/2014/main" id="{C6B7CD53-2D3F-8F4A-9C0F-459B22C64249}"/>
                </a:ext>
              </a:extLst>
            </p:cNvPr>
            <p:cNvSpPr/>
            <p:nvPr/>
          </p:nvSpPr>
          <p:spPr>
            <a:xfrm>
              <a:off x="1145644" y="293688"/>
              <a:ext cx="77252" cy="131103"/>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solidFill>
              <a:srgbClr val="041E42"/>
            </a:solidFill>
            <a:ln w="9525" cap="flat">
              <a:noFill/>
              <a:prstDash val="solid"/>
              <a:miter/>
            </a:ln>
          </p:spPr>
          <p:txBody>
            <a:bodyPr rtlCol="0" anchor="ctr"/>
            <a:lstStyle/>
            <a:p>
              <a:endParaRPr lang="de-DE"/>
            </a:p>
          </p:txBody>
        </p:sp>
        <p:sp>
          <p:nvSpPr>
            <p:cNvPr id="103" name="Freihandform: Form 148">
              <a:extLst>
                <a:ext uri="{FF2B5EF4-FFF2-40B4-BE49-F238E27FC236}">
                  <a16:creationId xmlns:a16="http://schemas.microsoft.com/office/drawing/2014/main" id="{03CC9F64-7804-5240-88A6-B67E28D0AD06}"/>
                </a:ext>
              </a:extLst>
            </p:cNvPr>
            <p:cNvSpPr/>
            <p:nvPr/>
          </p:nvSpPr>
          <p:spPr>
            <a:xfrm>
              <a:off x="1246937" y="359721"/>
              <a:ext cx="43915" cy="19874"/>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solidFill>
              <a:srgbClr val="041E42"/>
            </a:solidFill>
            <a:ln w="9525" cap="flat">
              <a:noFill/>
              <a:prstDash val="solid"/>
              <a:miter/>
            </a:ln>
          </p:spPr>
          <p:txBody>
            <a:bodyPr rtlCol="0" anchor="ctr"/>
            <a:lstStyle/>
            <a:p>
              <a:endParaRPr lang="de-DE"/>
            </a:p>
          </p:txBody>
        </p:sp>
        <p:sp>
          <p:nvSpPr>
            <p:cNvPr id="104" name="Freihandform: Form 149">
              <a:extLst>
                <a:ext uri="{FF2B5EF4-FFF2-40B4-BE49-F238E27FC236}">
                  <a16:creationId xmlns:a16="http://schemas.microsoft.com/office/drawing/2014/main" id="{E6643B5A-CFDD-5C43-A59B-93938CABC24B}"/>
                </a:ext>
              </a:extLst>
            </p:cNvPr>
            <p:cNvSpPr/>
            <p:nvPr/>
          </p:nvSpPr>
          <p:spPr>
            <a:xfrm>
              <a:off x="1302071" y="300420"/>
              <a:ext cx="115397" cy="124051"/>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solidFill>
              <a:srgbClr val="041E42"/>
            </a:solidFill>
            <a:ln w="9525" cap="flat">
              <a:noFill/>
              <a:prstDash val="solid"/>
              <a:miter/>
            </a:ln>
          </p:spPr>
          <p:txBody>
            <a:bodyPr rtlCol="0" anchor="ctr"/>
            <a:lstStyle/>
            <a:p>
              <a:endParaRPr lang="de-DE"/>
            </a:p>
          </p:txBody>
        </p:sp>
        <p:sp>
          <p:nvSpPr>
            <p:cNvPr id="105" name="Freihandform: Form 150">
              <a:extLst>
                <a:ext uri="{FF2B5EF4-FFF2-40B4-BE49-F238E27FC236}">
                  <a16:creationId xmlns:a16="http://schemas.microsoft.com/office/drawing/2014/main" id="{D26AF907-03C7-FA42-B615-832617429969}"/>
                </a:ext>
              </a:extLst>
            </p:cNvPr>
            <p:cNvSpPr/>
            <p:nvPr/>
          </p:nvSpPr>
          <p:spPr>
            <a:xfrm>
              <a:off x="1436060" y="293688"/>
              <a:ext cx="20835" cy="130783"/>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solidFill>
              <a:srgbClr val="041E42"/>
            </a:solidFill>
            <a:ln w="9525" cap="flat">
              <a:noFill/>
              <a:prstDash val="solid"/>
              <a:miter/>
            </a:ln>
          </p:spPr>
          <p:txBody>
            <a:bodyPr rtlCol="0" anchor="ctr"/>
            <a:lstStyle/>
            <a:p>
              <a:endParaRPr lang="de-DE"/>
            </a:p>
          </p:txBody>
        </p:sp>
        <p:sp>
          <p:nvSpPr>
            <p:cNvPr id="106" name="Freihandform: Form 151">
              <a:extLst>
                <a:ext uri="{FF2B5EF4-FFF2-40B4-BE49-F238E27FC236}">
                  <a16:creationId xmlns:a16="http://schemas.microsoft.com/office/drawing/2014/main" id="{98F9BDF6-AE59-C44A-8626-FCA4C438AE9A}"/>
                </a:ext>
              </a:extLst>
            </p:cNvPr>
            <p:cNvSpPr/>
            <p:nvPr/>
          </p:nvSpPr>
          <p:spPr>
            <a:xfrm>
              <a:off x="1479334" y="332795"/>
              <a:ext cx="81739" cy="93920"/>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solidFill>
              <a:srgbClr val="041E42"/>
            </a:solidFill>
            <a:ln w="9525" cap="flat">
              <a:noFill/>
              <a:prstDash val="solid"/>
              <a:miter/>
            </a:ln>
          </p:spPr>
          <p:txBody>
            <a:bodyPr rtlCol="0" anchor="ctr"/>
            <a:lstStyle/>
            <a:p>
              <a:endParaRPr lang="de-DE"/>
            </a:p>
          </p:txBody>
        </p:sp>
        <p:sp>
          <p:nvSpPr>
            <p:cNvPr id="107" name="Freihandform: Form 152">
              <a:extLst>
                <a:ext uri="{FF2B5EF4-FFF2-40B4-BE49-F238E27FC236}">
                  <a16:creationId xmlns:a16="http://schemas.microsoft.com/office/drawing/2014/main" id="{97588694-F74D-B543-BF65-516DF62D573B}"/>
                </a:ext>
              </a:extLst>
            </p:cNvPr>
            <p:cNvSpPr/>
            <p:nvPr/>
          </p:nvSpPr>
          <p:spPr>
            <a:xfrm>
              <a:off x="1572613" y="334718"/>
              <a:ext cx="85906" cy="89753"/>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solidFill>
              <a:srgbClr val="041E42"/>
            </a:solidFill>
            <a:ln w="9525" cap="flat">
              <a:noFill/>
              <a:prstDash val="solid"/>
              <a:miter/>
            </a:ln>
          </p:spPr>
          <p:txBody>
            <a:bodyPr rtlCol="0" anchor="ctr"/>
            <a:lstStyle/>
            <a:p>
              <a:endParaRPr lang="de-DE"/>
            </a:p>
          </p:txBody>
        </p:sp>
        <p:sp>
          <p:nvSpPr>
            <p:cNvPr id="108" name="Freihandform: Form 153">
              <a:extLst>
                <a:ext uri="{FF2B5EF4-FFF2-40B4-BE49-F238E27FC236}">
                  <a16:creationId xmlns:a16="http://schemas.microsoft.com/office/drawing/2014/main" id="{71F0FABB-571B-EE45-BBF5-1BD649E61A7A}"/>
                </a:ext>
              </a:extLst>
            </p:cNvPr>
            <p:cNvSpPr/>
            <p:nvPr/>
          </p:nvSpPr>
          <p:spPr>
            <a:xfrm>
              <a:off x="1669733" y="332795"/>
              <a:ext cx="75975" cy="93920"/>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9"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solidFill>
              <a:srgbClr val="041E42"/>
            </a:solidFill>
            <a:ln w="9525" cap="flat">
              <a:noFill/>
              <a:prstDash val="solid"/>
              <a:miter/>
            </a:ln>
          </p:spPr>
          <p:txBody>
            <a:bodyPr rtlCol="0" anchor="ctr"/>
            <a:lstStyle/>
            <a:p>
              <a:endParaRPr lang="de-DE"/>
            </a:p>
          </p:txBody>
        </p:sp>
        <p:sp>
          <p:nvSpPr>
            <p:cNvPr id="109" name="Freihandform: Form 154">
              <a:extLst>
                <a:ext uri="{FF2B5EF4-FFF2-40B4-BE49-F238E27FC236}">
                  <a16:creationId xmlns:a16="http://schemas.microsoft.com/office/drawing/2014/main" id="{6F35B898-AF9E-B24C-8095-1B2E00B5976C}"/>
                </a:ext>
              </a:extLst>
            </p:cNvPr>
            <p:cNvSpPr/>
            <p:nvPr/>
          </p:nvSpPr>
          <p:spPr>
            <a:xfrm>
              <a:off x="1772314" y="332795"/>
              <a:ext cx="77252" cy="9199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solidFill>
              <a:srgbClr val="041E42"/>
            </a:solidFill>
            <a:ln w="9525" cap="flat">
              <a:noFill/>
              <a:prstDash val="solid"/>
              <a:miter/>
            </a:ln>
          </p:spPr>
          <p:txBody>
            <a:bodyPr rtlCol="0" anchor="ctr"/>
            <a:lstStyle/>
            <a:p>
              <a:endParaRPr lang="de-DE"/>
            </a:p>
          </p:txBody>
        </p:sp>
        <p:sp>
          <p:nvSpPr>
            <p:cNvPr id="110" name="Freihandform: Form 155">
              <a:extLst>
                <a:ext uri="{FF2B5EF4-FFF2-40B4-BE49-F238E27FC236}">
                  <a16:creationId xmlns:a16="http://schemas.microsoft.com/office/drawing/2014/main" id="{F31686E7-1238-1D42-9AAE-AEFC064F817E}"/>
                </a:ext>
              </a:extLst>
            </p:cNvPr>
            <p:cNvSpPr/>
            <p:nvPr/>
          </p:nvSpPr>
          <p:spPr>
            <a:xfrm>
              <a:off x="1871684" y="293688"/>
              <a:ext cx="83663" cy="133347"/>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solidFill>
              <a:srgbClr val="041E42"/>
            </a:solidFill>
            <a:ln w="9525" cap="flat">
              <a:noFill/>
              <a:prstDash val="solid"/>
              <a:miter/>
            </a:ln>
          </p:spPr>
          <p:txBody>
            <a:bodyPr rtlCol="0" anchor="ctr"/>
            <a:lstStyle/>
            <a:p>
              <a:endParaRPr lang="de-DE"/>
            </a:p>
          </p:txBody>
        </p:sp>
        <p:sp>
          <p:nvSpPr>
            <p:cNvPr id="111" name="Freihandform: Form 156">
              <a:extLst>
                <a:ext uri="{FF2B5EF4-FFF2-40B4-BE49-F238E27FC236}">
                  <a16:creationId xmlns:a16="http://schemas.microsoft.com/office/drawing/2014/main" id="{9573ACD1-98CF-3D47-8F2D-806BC94B7645}"/>
                </a:ext>
              </a:extLst>
            </p:cNvPr>
            <p:cNvSpPr/>
            <p:nvPr/>
          </p:nvSpPr>
          <p:spPr>
            <a:xfrm>
              <a:off x="1978106" y="332795"/>
              <a:ext cx="81739" cy="93920"/>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solidFill>
              <a:srgbClr val="041E42"/>
            </a:solidFill>
            <a:ln w="9525" cap="flat">
              <a:noFill/>
              <a:prstDash val="solid"/>
              <a:miter/>
            </a:ln>
          </p:spPr>
          <p:txBody>
            <a:bodyPr rtlCol="0" anchor="ctr"/>
            <a:lstStyle/>
            <a:p>
              <a:endParaRPr lang="de-DE"/>
            </a:p>
          </p:txBody>
        </p:sp>
        <p:sp>
          <p:nvSpPr>
            <p:cNvPr id="112" name="Freihandform: Form 157">
              <a:extLst>
                <a:ext uri="{FF2B5EF4-FFF2-40B4-BE49-F238E27FC236}">
                  <a16:creationId xmlns:a16="http://schemas.microsoft.com/office/drawing/2014/main" id="{5833A8CA-68BA-1D42-ADB9-DD476590B3FA}"/>
                </a:ext>
              </a:extLst>
            </p:cNvPr>
            <p:cNvSpPr/>
            <p:nvPr/>
          </p:nvSpPr>
          <p:spPr>
            <a:xfrm>
              <a:off x="2083566" y="332713"/>
              <a:ext cx="53852" cy="91758"/>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solidFill>
              <a:srgbClr val="041E42"/>
            </a:solidFill>
            <a:ln w="9525" cap="flat">
              <a:noFill/>
              <a:prstDash val="solid"/>
              <a:miter/>
            </a:ln>
          </p:spPr>
          <p:txBody>
            <a:bodyPr rtlCol="0" anchor="ctr"/>
            <a:lstStyle/>
            <a:p>
              <a:endParaRPr lang="de-DE"/>
            </a:p>
          </p:txBody>
        </p:sp>
        <p:sp>
          <p:nvSpPr>
            <p:cNvPr id="113" name="Freihandform: Form 158">
              <a:extLst>
                <a:ext uri="{FF2B5EF4-FFF2-40B4-BE49-F238E27FC236}">
                  <a16:creationId xmlns:a16="http://schemas.microsoft.com/office/drawing/2014/main" id="{38CDB2DE-A029-F143-A449-BDAACA6CB6BE}"/>
                </a:ext>
              </a:extLst>
            </p:cNvPr>
            <p:cNvSpPr/>
            <p:nvPr/>
          </p:nvSpPr>
          <p:spPr>
            <a:xfrm>
              <a:off x="2150561" y="359721"/>
              <a:ext cx="43915" cy="19874"/>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solidFill>
              <a:srgbClr val="041E42"/>
            </a:solidFill>
            <a:ln w="9525" cap="flat">
              <a:noFill/>
              <a:prstDash val="solid"/>
              <a:miter/>
            </a:ln>
          </p:spPr>
          <p:txBody>
            <a:bodyPr rtlCol="0" anchor="ctr"/>
            <a:lstStyle/>
            <a:p>
              <a:endParaRPr lang="de-DE"/>
            </a:p>
          </p:txBody>
        </p:sp>
        <p:sp>
          <p:nvSpPr>
            <p:cNvPr id="162" name="Freihandform: Form 159">
              <a:extLst>
                <a:ext uri="{FF2B5EF4-FFF2-40B4-BE49-F238E27FC236}">
                  <a16:creationId xmlns:a16="http://schemas.microsoft.com/office/drawing/2014/main" id="{2E3EBA2D-AAD7-5F44-A166-ABBB3A44348D}"/>
                </a:ext>
              </a:extLst>
            </p:cNvPr>
            <p:cNvSpPr/>
            <p:nvPr/>
          </p:nvSpPr>
          <p:spPr>
            <a:xfrm>
              <a:off x="2221081" y="300420"/>
              <a:ext cx="97126" cy="126295"/>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solidFill>
              <a:srgbClr val="041E42"/>
            </a:solidFill>
            <a:ln w="9525" cap="flat">
              <a:noFill/>
              <a:prstDash val="solid"/>
              <a:miter/>
            </a:ln>
          </p:spPr>
          <p:txBody>
            <a:bodyPr rtlCol="0" anchor="ctr"/>
            <a:lstStyle/>
            <a:p>
              <a:endParaRPr lang="de-DE"/>
            </a:p>
          </p:txBody>
        </p:sp>
        <p:sp>
          <p:nvSpPr>
            <p:cNvPr id="163" name="Freihandform: Form 160">
              <a:extLst>
                <a:ext uri="{FF2B5EF4-FFF2-40B4-BE49-F238E27FC236}">
                  <a16:creationId xmlns:a16="http://schemas.microsoft.com/office/drawing/2014/main" id="{CB811BC1-B517-F04A-82E8-C60B78A199D1}"/>
                </a:ext>
              </a:extLst>
            </p:cNvPr>
            <p:cNvSpPr/>
            <p:nvPr/>
          </p:nvSpPr>
          <p:spPr>
            <a:xfrm>
              <a:off x="2346415" y="332795"/>
              <a:ext cx="76931" cy="9199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solidFill>
              <a:srgbClr val="041E42"/>
            </a:solidFill>
            <a:ln w="9525" cap="flat">
              <a:noFill/>
              <a:prstDash val="solid"/>
              <a:miter/>
            </a:ln>
          </p:spPr>
          <p:txBody>
            <a:bodyPr rtlCol="0" anchor="ctr"/>
            <a:lstStyle/>
            <a:p>
              <a:endParaRPr lang="de-DE"/>
            </a:p>
          </p:txBody>
        </p:sp>
        <p:sp>
          <p:nvSpPr>
            <p:cNvPr id="164" name="Freihandform: Form 161">
              <a:extLst>
                <a:ext uri="{FF2B5EF4-FFF2-40B4-BE49-F238E27FC236}">
                  <a16:creationId xmlns:a16="http://schemas.microsoft.com/office/drawing/2014/main" id="{E2703D52-5297-3C48-B86D-DCFEA836ACA9}"/>
                </a:ext>
              </a:extLst>
            </p:cNvPr>
            <p:cNvSpPr/>
            <p:nvPr/>
          </p:nvSpPr>
          <p:spPr>
            <a:xfrm>
              <a:off x="2447067" y="294971"/>
              <a:ext cx="26605" cy="129501"/>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solidFill>
              <a:srgbClr val="041E42"/>
            </a:solidFill>
            <a:ln w="9525" cap="flat">
              <a:noFill/>
              <a:prstDash val="solid"/>
              <a:miter/>
            </a:ln>
          </p:spPr>
          <p:txBody>
            <a:bodyPr rtlCol="0" anchor="ctr"/>
            <a:lstStyle/>
            <a:p>
              <a:endParaRPr lang="de-DE"/>
            </a:p>
          </p:txBody>
        </p:sp>
        <p:sp>
          <p:nvSpPr>
            <p:cNvPr id="165" name="Freihandform: Form 162">
              <a:extLst>
                <a:ext uri="{FF2B5EF4-FFF2-40B4-BE49-F238E27FC236}">
                  <a16:creationId xmlns:a16="http://schemas.microsoft.com/office/drawing/2014/main" id="{DCA81DDD-FB1B-B648-8F82-E70860C4CE4D}"/>
                </a:ext>
              </a:extLst>
            </p:cNvPr>
            <p:cNvSpPr/>
            <p:nvPr/>
          </p:nvSpPr>
          <p:spPr>
            <a:xfrm>
              <a:off x="2488418" y="335039"/>
              <a:ext cx="87189" cy="89753"/>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9"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solidFill>
              <a:srgbClr val="041E42"/>
            </a:solidFill>
            <a:ln w="9525" cap="flat">
              <a:noFill/>
              <a:prstDash val="solid"/>
              <a:miter/>
            </a:ln>
          </p:spPr>
          <p:txBody>
            <a:bodyPr rtlCol="0" anchor="ctr"/>
            <a:lstStyle/>
            <a:p>
              <a:endParaRPr lang="de-DE"/>
            </a:p>
          </p:txBody>
        </p:sp>
        <p:sp>
          <p:nvSpPr>
            <p:cNvPr id="166" name="Freihandform: Form 163">
              <a:extLst>
                <a:ext uri="{FF2B5EF4-FFF2-40B4-BE49-F238E27FC236}">
                  <a16:creationId xmlns:a16="http://schemas.microsoft.com/office/drawing/2014/main" id="{01936875-CBF0-F349-804D-4C37C944AB17}"/>
                </a:ext>
              </a:extLst>
            </p:cNvPr>
            <p:cNvSpPr/>
            <p:nvPr/>
          </p:nvSpPr>
          <p:spPr>
            <a:xfrm>
              <a:off x="2585223" y="332795"/>
              <a:ext cx="81739" cy="93920"/>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solidFill>
              <a:srgbClr val="041E42"/>
            </a:solidFill>
            <a:ln w="9525" cap="flat">
              <a:noFill/>
              <a:prstDash val="solid"/>
              <a:miter/>
            </a:ln>
          </p:spPr>
          <p:txBody>
            <a:bodyPr rtlCol="0" anchor="ctr"/>
            <a:lstStyle/>
            <a:p>
              <a:endParaRPr lang="de-DE"/>
            </a:p>
          </p:txBody>
        </p:sp>
        <p:sp>
          <p:nvSpPr>
            <p:cNvPr id="167" name="Freihandform: Form 165">
              <a:extLst>
                <a:ext uri="{FF2B5EF4-FFF2-40B4-BE49-F238E27FC236}">
                  <a16:creationId xmlns:a16="http://schemas.microsoft.com/office/drawing/2014/main" id="{92C51272-86B6-4B48-A4AE-D472CA82B923}"/>
                </a:ext>
              </a:extLst>
            </p:cNvPr>
            <p:cNvSpPr/>
            <p:nvPr/>
          </p:nvSpPr>
          <p:spPr>
            <a:xfrm>
              <a:off x="2690683" y="332713"/>
              <a:ext cx="53852" cy="91758"/>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solidFill>
              <a:srgbClr val="041E42"/>
            </a:solidFill>
            <a:ln w="9525" cap="flat">
              <a:noFill/>
              <a:prstDash val="solid"/>
              <a:miter/>
            </a:ln>
          </p:spPr>
          <p:txBody>
            <a:bodyPr rtlCol="0" anchor="ctr"/>
            <a:lstStyle/>
            <a:p>
              <a:endParaRPr lang="de-DE"/>
            </a:p>
          </p:txBody>
        </p:sp>
        <p:sp>
          <p:nvSpPr>
            <p:cNvPr id="168" name="Freihandform: Form 166">
              <a:extLst>
                <a:ext uri="{FF2B5EF4-FFF2-40B4-BE49-F238E27FC236}">
                  <a16:creationId xmlns:a16="http://schemas.microsoft.com/office/drawing/2014/main" id="{2C3A0B47-9D82-FE45-9457-BF81CD2FA7A6}"/>
                </a:ext>
              </a:extLst>
            </p:cNvPr>
            <p:cNvSpPr/>
            <p:nvPr/>
          </p:nvSpPr>
          <p:spPr>
            <a:xfrm>
              <a:off x="2754472" y="332474"/>
              <a:ext cx="69238" cy="94240"/>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solidFill>
              <a:srgbClr val="041E42"/>
            </a:solidFill>
            <a:ln w="9525" cap="flat">
              <a:noFill/>
              <a:prstDash val="solid"/>
              <a:miter/>
            </a:ln>
          </p:spPr>
          <p:txBody>
            <a:bodyPr rtlCol="0" anchor="ctr"/>
            <a:lstStyle/>
            <a:p>
              <a:endParaRPr lang="de-DE"/>
            </a:p>
          </p:txBody>
        </p:sp>
        <p:sp>
          <p:nvSpPr>
            <p:cNvPr id="169" name="Freihandform: Form 168">
              <a:extLst>
                <a:ext uri="{FF2B5EF4-FFF2-40B4-BE49-F238E27FC236}">
                  <a16:creationId xmlns:a16="http://schemas.microsoft.com/office/drawing/2014/main" id="{FD97DAD5-B085-5D44-BE42-8F3B9EE9F595}"/>
                </a:ext>
              </a:extLst>
            </p:cNvPr>
            <p:cNvSpPr/>
            <p:nvPr/>
          </p:nvSpPr>
          <p:spPr>
            <a:xfrm>
              <a:off x="2843264" y="294971"/>
              <a:ext cx="26605" cy="129501"/>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solidFill>
              <a:srgbClr val="041E42"/>
            </a:solidFill>
            <a:ln w="9525" cap="flat">
              <a:noFill/>
              <a:prstDash val="solid"/>
              <a:miter/>
            </a:ln>
          </p:spPr>
          <p:txBody>
            <a:bodyPr rtlCol="0" anchor="ctr"/>
            <a:lstStyle/>
            <a:p>
              <a:endParaRPr lang="de-DE"/>
            </a:p>
          </p:txBody>
        </p:sp>
        <p:sp>
          <p:nvSpPr>
            <p:cNvPr id="170" name="Freihandform: Form 169">
              <a:extLst>
                <a:ext uri="{FF2B5EF4-FFF2-40B4-BE49-F238E27FC236}">
                  <a16:creationId xmlns:a16="http://schemas.microsoft.com/office/drawing/2014/main" id="{D8ECE762-73AE-2C47-9441-EA7230658360}"/>
                </a:ext>
              </a:extLst>
            </p:cNvPr>
            <p:cNvSpPr/>
            <p:nvPr/>
          </p:nvSpPr>
          <p:spPr>
            <a:xfrm>
              <a:off x="2884935" y="306189"/>
              <a:ext cx="55775" cy="120525"/>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solidFill>
              <a:srgbClr val="041E42"/>
            </a:solidFill>
            <a:ln w="9525" cap="flat">
              <a:noFill/>
              <a:prstDash val="solid"/>
              <a:miter/>
            </a:ln>
          </p:spPr>
          <p:txBody>
            <a:bodyPr rtlCol="0" anchor="ctr"/>
            <a:lstStyle/>
            <a:p>
              <a:endParaRPr lang="de-DE"/>
            </a:p>
          </p:txBody>
        </p:sp>
        <p:sp>
          <p:nvSpPr>
            <p:cNvPr id="171" name="Freihandform: Form 170">
              <a:extLst>
                <a:ext uri="{FF2B5EF4-FFF2-40B4-BE49-F238E27FC236}">
                  <a16:creationId xmlns:a16="http://schemas.microsoft.com/office/drawing/2014/main" id="{268398A3-39FF-4648-9FD9-E1F75E54D12C}"/>
                </a:ext>
              </a:extLst>
            </p:cNvPr>
            <p:cNvSpPr/>
            <p:nvPr/>
          </p:nvSpPr>
          <p:spPr>
            <a:xfrm>
              <a:off x="2957058" y="296573"/>
              <a:ext cx="75970" cy="130142"/>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solidFill>
              <a:srgbClr val="041E42"/>
            </a:solidFill>
            <a:ln w="9525" cap="flat">
              <a:noFill/>
              <a:prstDash val="solid"/>
              <a:miter/>
            </a:ln>
          </p:spPr>
          <p:txBody>
            <a:bodyPr rtlCol="0" anchor="ctr"/>
            <a:lstStyle/>
            <a:p>
              <a:endParaRPr lang="de-DE"/>
            </a:p>
          </p:txBody>
        </p:sp>
        <p:sp>
          <p:nvSpPr>
            <p:cNvPr id="172" name="Freihandform: Form 171">
              <a:extLst>
                <a:ext uri="{FF2B5EF4-FFF2-40B4-BE49-F238E27FC236}">
                  <a16:creationId xmlns:a16="http://schemas.microsoft.com/office/drawing/2014/main" id="{DEEB7B98-F8C7-214A-AF07-80D38697E5EF}"/>
                </a:ext>
              </a:extLst>
            </p:cNvPr>
            <p:cNvSpPr/>
            <p:nvPr/>
          </p:nvSpPr>
          <p:spPr>
            <a:xfrm>
              <a:off x="3049376" y="306189"/>
              <a:ext cx="55775" cy="120525"/>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solidFill>
              <a:srgbClr val="041E42"/>
            </a:solidFill>
            <a:ln w="9525" cap="flat">
              <a:noFill/>
              <a:prstDash val="solid"/>
              <a:miter/>
            </a:ln>
          </p:spPr>
          <p:txBody>
            <a:bodyPr rtlCol="0" anchor="ctr"/>
            <a:lstStyle/>
            <a:p>
              <a:endParaRPr lang="de-DE"/>
            </a:p>
          </p:txBody>
        </p:sp>
        <p:sp>
          <p:nvSpPr>
            <p:cNvPr id="173" name="Freihandform: Form 172">
              <a:extLst>
                <a:ext uri="{FF2B5EF4-FFF2-40B4-BE49-F238E27FC236}">
                  <a16:creationId xmlns:a16="http://schemas.microsoft.com/office/drawing/2014/main" id="{B0794D66-9071-5140-AC48-F2C47D431BC6}"/>
                </a:ext>
              </a:extLst>
            </p:cNvPr>
            <p:cNvSpPr/>
            <p:nvPr/>
          </p:nvSpPr>
          <p:spPr>
            <a:xfrm>
              <a:off x="510639" y="494671"/>
              <a:ext cx="92638" cy="124051"/>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solidFill>
              <a:schemeClr val="tx1"/>
            </a:solidFill>
            <a:ln w="9525" cap="flat">
              <a:noFill/>
              <a:prstDash val="solid"/>
              <a:miter/>
            </a:ln>
          </p:spPr>
          <p:txBody>
            <a:bodyPr rtlCol="0" anchor="ctr"/>
            <a:lstStyle/>
            <a:p>
              <a:endParaRPr lang="de-DE"/>
            </a:p>
          </p:txBody>
        </p:sp>
        <p:sp>
          <p:nvSpPr>
            <p:cNvPr id="174" name="Freihandform: Form 173">
              <a:extLst>
                <a:ext uri="{FF2B5EF4-FFF2-40B4-BE49-F238E27FC236}">
                  <a16:creationId xmlns:a16="http://schemas.microsoft.com/office/drawing/2014/main" id="{41947595-CA8E-5241-98C0-5EFA06643BED}"/>
                </a:ext>
              </a:extLst>
            </p:cNvPr>
            <p:cNvSpPr/>
            <p:nvPr/>
          </p:nvSpPr>
          <p:spPr>
            <a:xfrm>
              <a:off x="603919" y="526726"/>
              <a:ext cx="81739" cy="93920"/>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solidFill>
              <a:schemeClr val="tx1"/>
            </a:solidFill>
            <a:ln w="9525" cap="flat">
              <a:noFill/>
              <a:prstDash val="solid"/>
              <a:miter/>
            </a:ln>
          </p:spPr>
          <p:txBody>
            <a:bodyPr rtlCol="0" anchor="ctr"/>
            <a:lstStyle/>
            <a:p>
              <a:endParaRPr lang="de-DE"/>
            </a:p>
          </p:txBody>
        </p:sp>
        <p:sp>
          <p:nvSpPr>
            <p:cNvPr id="175" name="Freihandform: Form 174">
              <a:extLst>
                <a:ext uri="{FF2B5EF4-FFF2-40B4-BE49-F238E27FC236}">
                  <a16:creationId xmlns:a16="http://schemas.microsoft.com/office/drawing/2014/main" id="{F7EB5DA7-F9C3-684D-838F-266E140A7655}"/>
                </a:ext>
              </a:extLst>
            </p:cNvPr>
            <p:cNvSpPr/>
            <p:nvPr/>
          </p:nvSpPr>
          <p:spPr>
            <a:xfrm>
              <a:off x="703929" y="526405"/>
              <a:ext cx="75649" cy="94241"/>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solidFill>
              <a:schemeClr val="tx1"/>
            </a:solidFill>
            <a:ln w="9525" cap="flat">
              <a:noFill/>
              <a:prstDash val="solid"/>
              <a:miter/>
            </a:ln>
          </p:spPr>
          <p:txBody>
            <a:bodyPr rtlCol="0" anchor="ctr"/>
            <a:lstStyle/>
            <a:p>
              <a:endParaRPr lang="de-DE"/>
            </a:p>
          </p:txBody>
        </p:sp>
        <p:sp>
          <p:nvSpPr>
            <p:cNvPr id="176" name="Freihandform: Form 175">
              <a:extLst>
                <a:ext uri="{FF2B5EF4-FFF2-40B4-BE49-F238E27FC236}">
                  <a16:creationId xmlns:a16="http://schemas.microsoft.com/office/drawing/2014/main" id="{5E2D2D99-EF02-1D4D-9F6A-DEB889A0447B}"/>
                </a:ext>
              </a:extLst>
            </p:cNvPr>
            <p:cNvSpPr/>
            <p:nvPr/>
          </p:nvSpPr>
          <p:spPr>
            <a:xfrm>
              <a:off x="797850" y="487619"/>
              <a:ext cx="76931" cy="131103"/>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solidFill>
              <a:schemeClr val="tx1"/>
            </a:solidFill>
            <a:ln w="9525" cap="flat">
              <a:noFill/>
              <a:prstDash val="solid"/>
              <a:miter/>
            </a:ln>
          </p:spPr>
          <p:txBody>
            <a:bodyPr rtlCol="0" anchor="ctr"/>
            <a:lstStyle/>
            <a:p>
              <a:endParaRPr lang="de-DE"/>
            </a:p>
          </p:txBody>
        </p:sp>
        <p:sp>
          <p:nvSpPr>
            <p:cNvPr id="177" name="Freihandform: Form 176">
              <a:extLst>
                <a:ext uri="{FF2B5EF4-FFF2-40B4-BE49-F238E27FC236}">
                  <a16:creationId xmlns:a16="http://schemas.microsoft.com/office/drawing/2014/main" id="{2F91FC47-FBF2-C346-8E62-806EB9B2438F}"/>
                </a:ext>
              </a:extLst>
            </p:cNvPr>
            <p:cNvSpPr/>
            <p:nvPr/>
          </p:nvSpPr>
          <p:spPr>
            <a:xfrm>
              <a:off x="901707" y="526726"/>
              <a:ext cx="76931" cy="9199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solidFill>
              <a:schemeClr val="tx1"/>
            </a:solidFill>
            <a:ln w="9525" cap="flat">
              <a:noFill/>
              <a:prstDash val="solid"/>
              <a:miter/>
            </a:ln>
          </p:spPr>
          <p:txBody>
            <a:bodyPr rtlCol="0" anchor="ctr"/>
            <a:lstStyle/>
            <a:p>
              <a:endParaRPr lang="de-DE"/>
            </a:p>
          </p:txBody>
        </p:sp>
        <p:sp>
          <p:nvSpPr>
            <p:cNvPr id="178" name="Freihandform: Form 177">
              <a:extLst>
                <a:ext uri="{FF2B5EF4-FFF2-40B4-BE49-F238E27FC236}">
                  <a16:creationId xmlns:a16="http://schemas.microsoft.com/office/drawing/2014/main" id="{A4630EB4-B754-944C-9CB6-CE520408D1BF}"/>
                </a:ext>
              </a:extLst>
            </p:cNvPr>
            <p:cNvSpPr/>
            <p:nvPr/>
          </p:nvSpPr>
          <p:spPr>
            <a:xfrm>
              <a:off x="1002359" y="488901"/>
              <a:ext cx="26605" cy="129501"/>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solidFill>
              <a:schemeClr val="tx1"/>
            </a:solidFill>
            <a:ln w="9525" cap="flat">
              <a:noFill/>
              <a:prstDash val="solid"/>
              <a:miter/>
            </a:ln>
          </p:spPr>
          <p:txBody>
            <a:bodyPr rtlCol="0" anchor="ctr"/>
            <a:lstStyle/>
            <a:p>
              <a:endParaRPr lang="de-DE"/>
            </a:p>
          </p:txBody>
        </p:sp>
        <p:sp>
          <p:nvSpPr>
            <p:cNvPr id="179" name="Freihandform: Form 178">
              <a:extLst>
                <a:ext uri="{FF2B5EF4-FFF2-40B4-BE49-F238E27FC236}">
                  <a16:creationId xmlns:a16="http://schemas.microsoft.com/office/drawing/2014/main" id="{48F22E58-B093-7A4C-8FD8-28E1C21328AA}"/>
                </a:ext>
              </a:extLst>
            </p:cNvPr>
            <p:cNvSpPr/>
            <p:nvPr/>
          </p:nvSpPr>
          <p:spPr>
            <a:xfrm>
              <a:off x="1045312" y="526405"/>
              <a:ext cx="69238" cy="94241"/>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solidFill>
              <a:schemeClr val="tx1"/>
            </a:solidFill>
            <a:ln w="9525" cap="flat">
              <a:noFill/>
              <a:prstDash val="solid"/>
              <a:miter/>
            </a:ln>
          </p:spPr>
          <p:txBody>
            <a:bodyPr rtlCol="0" anchor="ctr"/>
            <a:lstStyle/>
            <a:p>
              <a:endParaRPr lang="de-DE"/>
            </a:p>
          </p:txBody>
        </p:sp>
        <p:sp>
          <p:nvSpPr>
            <p:cNvPr id="180" name="Freihandform: Form 179">
              <a:extLst>
                <a:ext uri="{FF2B5EF4-FFF2-40B4-BE49-F238E27FC236}">
                  <a16:creationId xmlns:a16="http://schemas.microsoft.com/office/drawing/2014/main" id="{A6E2FCD4-9705-3940-BF2A-D1239696D458}"/>
                </a:ext>
              </a:extLst>
            </p:cNvPr>
            <p:cNvSpPr/>
            <p:nvPr/>
          </p:nvSpPr>
          <p:spPr>
            <a:xfrm>
              <a:off x="1131540" y="526405"/>
              <a:ext cx="75649" cy="94241"/>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solidFill>
              <a:schemeClr val="tx1"/>
            </a:solidFill>
            <a:ln w="9525" cap="flat">
              <a:noFill/>
              <a:prstDash val="solid"/>
              <a:miter/>
            </a:ln>
          </p:spPr>
          <p:txBody>
            <a:bodyPr rtlCol="0" anchor="ctr"/>
            <a:lstStyle/>
            <a:p>
              <a:endParaRPr lang="de-DE"/>
            </a:p>
          </p:txBody>
        </p:sp>
        <p:sp>
          <p:nvSpPr>
            <p:cNvPr id="181" name="Freihandform: Form 180">
              <a:extLst>
                <a:ext uri="{FF2B5EF4-FFF2-40B4-BE49-F238E27FC236}">
                  <a16:creationId xmlns:a16="http://schemas.microsoft.com/office/drawing/2014/main" id="{D6DD86DF-00FF-D74B-981F-9FD8B5BF1914}"/>
                </a:ext>
              </a:extLst>
            </p:cNvPr>
            <p:cNvSpPr/>
            <p:nvPr/>
          </p:nvSpPr>
          <p:spPr>
            <a:xfrm>
              <a:off x="1225460" y="487619"/>
              <a:ext cx="76931" cy="131103"/>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solidFill>
              <a:schemeClr val="tx1"/>
            </a:solidFill>
            <a:ln w="9525" cap="flat">
              <a:noFill/>
              <a:prstDash val="solid"/>
              <a:miter/>
            </a:ln>
          </p:spPr>
          <p:txBody>
            <a:bodyPr rtlCol="0" anchor="ctr"/>
            <a:lstStyle/>
            <a:p>
              <a:endParaRPr lang="de-DE"/>
            </a:p>
          </p:txBody>
        </p:sp>
        <p:sp>
          <p:nvSpPr>
            <p:cNvPr id="182" name="Freihandform: Form 181">
              <a:extLst>
                <a:ext uri="{FF2B5EF4-FFF2-40B4-BE49-F238E27FC236}">
                  <a16:creationId xmlns:a16="http://schemas.microsoft.com/office/drawing/2014/main" id="{91A50E87-376B-6D43-978E-5C6F4575592A}"/>
                </a:ext>
              </a:extLst>
            </p:cNvPr>
            <p:cNvSpPr/>
            <p:nvPr/>
          </p:nvSpPr>
          <p:spPr>
            <a:xfrm>
              <a:off x="1324189" y="526726"/>
              <a:ext cx="81739" cy="93920"/>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solidFill>
              <a:schemeClr val="tx1"/>
            </a:solidFill>
            <a:ln w="9525" cap="flat">
              <a:noFill/>
              <a:prstDash val="solid"/>
              <a:miter/>
            </a:ln>
          </p:spPr>
          <p:txBody>
            <a:bodyPr rtlCol="0" anchor="ctr"/>
            <a:lstStyle/>
            <a:p>
              <a:endParaRPr lang="de-DE"/>
            </a:p>
          </p:txBody>
        </p:sp>
        <p:sp>
          <p:nvSpPr>
            <p:cNvPr id="183" name="Freihandform: Form 182">
              <a:extLst>
                <a:ext uri="{FF2B5EF4-FFF2-40B4-BE49-F238E27FC236}">
                  <a16:creationId xmlns:a16="http://schemas.microsoft.com/office/drawing/2014/main" id="{A011A632-65C3-334B-891C-670B5B727835}"/>
                </a:ext>
              </a:extLst>
            </p:cNvPr>
            <p:cNvSpPr/>
            <p:nvPr/>
          </p:nvSpPr>
          <p:spPr>
            <a:xfrm>
              <a:off x="1482539" y="494671"/>
              <a:ext cx="77893" cy="124051"/>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solidFill>
              <a:schemeClr val="tx1"/>
            </a:solidFill>
            <a:ln w="9525" cap="flat">
              <a:noFill/>
              <a:prstDash val="solid"/>
              <a:miter/>
            </a:ln>
          </p:spPr>
          <p:txBody>
            <a:bodyPr rtlCol="0" anchor="ctr"/>
            <a:lstStyle/>
            <a:p>
              <a:endParaRPr lang="de-DE"/>
            </a:p>
          </p:txBody>
        </p:sp>
        <p:sp>
          <p:nvSpPr>
            <p:cNvPr id="184" name="Freihandform: Form 183">
              <a:extLst>
                <a:ext uri="{FF2B5EF4-FFF2-40B4-BE49-F238E27FC236}">
                  <a16:creationId xmlns:a16="http://schemas.microsoft.com/office/drawing/2014/main" id="{6359897B-BEE2-184D-9C5D-0F9713382934}"/>
                </a:ext>
              </a:extLst>
            </p:cNvPr>
            <p:cNvSpPr/>
            <p:nvPr/>
          </p:nvSpPr>
          <p:spPr>
            <a:xfrm>
              <a:off x="1564279" y="526726"/>
              <a:ext cx="76290" cy="93920"/>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solidFill>
              <a:schemeClr val="tx1"/>
            </a:solidFill>
            <a:ln w="9525" cap="flat">
              <a:noFill/>
              <a:prstDash val="solid"/>
              <a:miter/>
            </a:ln>
          </p:spPr>
          <p:txBody>
            <a:bodyPr rtlCol="0" anchor="ctr"/>
            <a:lstStyle/>
            <a:p>
              <a:endParaRPr lang="de-DE"/>
            </a:p>
          </p:txBody>
        </p:sp>
        <p:sp>
          <p:nvSpPr>
            <p:cNvPr id="185" name="Freihandform: Form 184">
              <a:extLst>
                <a:ext uri="{FF2B5EF4-FFF2-40B4-BE49-F238E27FC236}">
                  <a16:creationId xmlns:a16="http://schemas.microsoft.com/office/drawing/2014/main" id="{E4B815F2-CB49-0640-ABE6-3672063D4CAB}"/>
                </a:ext>
              </a:extLst>
            </p:cNvPr>
            <p:cNvSpPr/>
            <p:nvPr/>
          </p:nvSpPr>
          <p:spPr>
            <a:xfrm>
              <a:off x="1667175" y="487619"/>
              <a:ext cx="78854" cy="131103"/>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solidFill>
              <a:schemeClr val="tx1"/>
            </a:solidFill>
            <a:ln w="9525" cap="flat">
              <a:noFill/>
              <a:prstDash val="solid"/>
              <a:miter/>
            </a:ln>
          </p:spPr>
          <p:txBody>
            <a:bodyPr rtlCol="0" anchor="ctr"/>
            <a:lstStyle/>
            <a:p>
              <a:endParaRPr lang="de-DE"/>
            </a:p>
          </p:txBody>
        </p:sp>
        <p:sp>
          <p:nvSpPr>
            <p:cNvPr id="186" name="Freihandform: Form 185">
              <a:extLst>
                <a:ext uri="{FF2B5EF4-FFF2-40B4-BE49-F238E27FC236}">
                  <a16:creationId xmlns:a16="http://schemas.microsoft.com/office/drawing/2014/main" id="{8181309B-0D7E-C447-A3C3-424CD8B2E92D}"/>
                </a:ext>
              </a:extLst>
            </p:cNvPr>
            <p:cNvSpPr/>
            <p:nvPr/>
          </p:nvSpPr>
          <p:spPr>
            <a:xfrm>
              <a:off x="1761416" y="528970"/>
              <a:ext cx="77252" cy="9199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solidFill>
              <a:schemeClr val="tx1"/>
            </a:solidFill>
            <a:ln w="9525" cap="flat">
              <a:noFill/>
              <a:prstDash val="solid"/>
              <a:miter/>
            </a:ln>
          </p:spPr>
          <p:txBody>
            <a:bodyPr rtlCol="0" anchor="ctr"/>
            <a:lstStyle/>
            <a:p>
              <a:endParaRPr lang="de-DE"/>
            </a:p>
          </p:txBody>
        </p:sp>
        <p:sp>
          <p:nvSpPr>
            <p:cNvPr id="187" name="Freihandform: Form 186">
              <a:extLst>
                <a:ext uri="{FF2B5EF4-FFF2-40B4-BE49-F238E27FC236}">
                  <a16:creationId xmlns:a16="http://schemas.microsoft.com/office/drawing/2014/main" id="{A1C774AA-192A-1540-A66B-EEAAA42C920D}"/>
                </a:ext>
              </a:extLst>
            </p:cNvPr>
            <p:cNvSpPr/>
            <p:nvPr/>
          </p:nvSpPr>
          <p:spPr>
            <a:xfrm>
              <a:off x="1865594" y="487299"/>
              <a:ext cx="20835" cy="131103"/>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solidFill>
              <a:schemeClr val="tx1"/>
            </a:solidFill>
            <a:ln w="9525" cap="flat">
              <a:noFill/>
              <a:prstDash val="solid"/>
              <a:miter/>
            </a:ln>
          </p:spPr>
          <p:txBody>
            <a:bodyPr rtlCol="0" anchor="ctr"/>
            <a:lstStyle/>
            <a:p>
              <a:endParaRPr lang="de-DE"/>
            </a:p>
          </p:txBody>
        </p:sp>
        <p:sp>
          <p:nvSpPr>
            <p:cNvPr id="188" name="Freihandform: Form 187">
              <a:extLst>
                <a:ext uri="{FF2B5EF4-FFF2-40B4-BE49-F238E27FC236}">
                  <a16:creationId xmlns:a16="http://schemas.microsoft.com/office/drawing/2014/main" id="{697E23D0-D2AD-3142-8A3E-37ABC6B906BF}"/>
                </a:ext>
              </a:extLst>
            </p:cNvPr>
            <p:cNvSpPr/>
            <p:nvPr/>
          </p:nvSpPr>
          <p:spPr>
            <a:xfrm>
              <a:off x="1905021" y="500120"/>
              <a:ext cx="55775" cy="120526"/>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solidFill>
              <a:schemeClr val="tx1"/>
            </a:solidFill>
            <a:ln w="9525" cap="flat">
              <a:noFill/>
              <a:prstDash val="solid"/>
              <a:miter/>
            </a:ln>
          </p:spPr>
          <p:txBody>
            <a:bodyPr rtlCol="0" anchor="ctr"/>
            <a:lstStyle/>
            <a:p>
              <a:endParaRPr lang="de-DE"/>
            </a:p>
          </p:txBody>
        </p:sp>
        <p:sp>
          <p:nvSpPr>
            <p:cNvPr id="189" name="Freihandform: Form 188">
              <a:extLst>
                <a:ext uri="{FF2B5EF4-FFF2-40B4-BE49-F238E27FC236}">
                  <a16:creationId xmlns:a16="http://schemas.microsoft.com/office/drawing/2014/main" id="{C5FC6DC2-92D0-6D49-BDFC-FA21FE7F4933}"/>
                </a:ext>
              </a:extLst>
            </p:cNvPr>
            <p:cNvSpPr/>
            <p:nvPr/>
          </p:nvSpPr>
          <p:spPr>
            <a:xfrm>
              <a:off x="1977144" y="490504"/>
              <a:ext cx="75970" cy="130142"/>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solidFill>
              <a:schemeClr val="tx1"/>
            </a:solidFill>
            <a:ln w="9525" cap="flat">
              <a:noFill/>
              <a:prstDash val="solid"/>
              <a:miter/>
            </a:ln>
          </p:spPr>
          <p:txBody>
            <a:bodyPr rtlCol="0" anchor="ctr"/>
            <a:lstStyle/>
            <a:p>
              <a:endParaRPr lang="de-DE"/>
            </a:p>
          </p:txBody>
        </p:sp>
        <p:sp>
          <p:nvSpPr>
            <p:cNvPr id="190" name="Freihandform: Form 189">
              <a:extLst>
                <a:ext uri="{FF2B5EF4-FFF2-40B4-BE49-F238E27FC236}">
                  <a16:creationId xmlns:a16="http://schemas.microsoft.com/office/drawing/2014/main" id="{402015ED-8B6D-DE4E-8093-A79355D84C63}"/>
                </a:ext>
              </a:extLst>
            </p:cNvPr>
            <p:cNvSpPr/>
            <p:nvPr/>
          </p:nvSpPr>
          <p:spPr>
            <a:xfrm>
              <a:off x="2069462" y="500120"/>
              <a:ext cx="55775" cy="120526"/>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solidFill>
              <a:schemeClr val="tx1"/>
            </a:solidFill>
            <a:ln w="9525" cap="flat">
              <a:noFill/>
              <a:prstDash val="solid"/>
              <a:miter/>
            </a:ln>
          </p:spPr>
          <p:txBody>
            <a:bodyPr rtlCol="0" anchor="ctr"/>
            <a:lstStyle/>
            <a:p>
              <a:endParaRPr lang="de-DE"/>
            </a:p>
          </p:txBody>
        </p:sp>
      </p:grpSp>
      <p:sp>
        <p:nvSpPr>
          <p:cNvPr id="194" name="Freihandform: Form 87">
            <a:extLst>
              <a:ext uri="{FF2B5EF4-FFF2-40B4-BE49-F238E27FC236}">
                <a16:creationId xmlns:a16="http://schemas.microsoft.com/office/drawing/2014/main" id="{C7277E25-4150-EF4E-B2B2-BD3F0A3E2646}"/>
              </a:ext>
            </a:extLst>
          </p:cNvPr>
          <p:cNvSpPr/>
          <p:nvPr userDrawn="1"/>
        </p:nvSpPr>
        <p:spPr>
          <a:xfrm>
            <a:off x="10272966" y="300704"/>
            <a:ext cx="1403903" cy="535987"/>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rgbClr val="041E42"/>
          </a:solidFill>
          <a:ln w="2892" cap="flat">
            <a:noFill/>
            <a:prstDash val="solid"/>
            <a:miter/>
          </a:ln>
        </p:spPr>
        <p:txBody>
          <a:bodyPr rtlCol="0" anchor="ctr"/>
          <a:lstStyle/>
          <a:p>
            <a:endParaRPr lang="de-DE"/>
          </a:p>
        </p:txBody>
      </p:sp>
    </p:spTree>
    <p:extLst>
      <p:ext uri="{BB962C8B-B14F-4D97-AF65-F5344CB8AC3E}">
        <p14:creationId xmlns:p14="http://schemas.microsoft.com/office/powerpoint/2010/main" val="152488056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 mit Bi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48180691-36C4-442B-801E-F5F906A331D4}" type="datetime4">
              <a:rPr lang="de-DE" smtClean="0"/>
              <a:t>11. Januar 2024</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Technische Fakultät</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39" name="Bildplatzhalter 8">
            <a:extLst>
              <a:ext uri="{FF2B5EF4-FFF2-40B4-BE49-F238E27FC236}">
                <a16:creationId xmlns:a16="http://schemas.microsoft.com/office/drawing/2014/main" id="{C307E1A8-BB91-4A01-9481-49FD8B5663F9}"/>
              </a:ext>
            </a:extLst>
          </p:cNvPr>
          <p:cNvSpPr>
            <a:spLocks noGrp="1"/>
          </p:cNvSpPr>
          <p:nvPr>
            <p:ph type="pic" sz="quarter" idx="25" hasCustomPrompt="1"/>
          </p:nvPr>
        </p:nvSpPr>
        <p:spPr>
          <a:xfrm>
            <a:off x="6206329" y="1631156"/>
            <a:ext cx="5469732" cy="3951164"/>
          </a:xfrm>
          <a:solidFill>
            <a:schemeClr val="bg1">
              <a:lumMod val="95000"/>
            </a:schemeClr>
          </a:solidFill>
        </p:spPr>
        <p:txBody>
          <a:bodyPr/>
          <a:lstStyle/>
          <a:p>
            <a:r>
              <a:rPr lang="de-DE"/>
              <a:t> </a:t>
            </a:r>
          </a:p>
        </p:txBody>
      </p:sp>
      <p:sp>
        <p:nvSpPr>
          <p:cNvPr id="40" name="Textplatzhalter 10">
            <a:extLst>
              <a:ext uri="{FF2B5EF4-FFF2-40B4-BE49-F238E27FC236}">
                <a16:creationId xmlns:a16="http://schemas.microsoft.com/office/drawing/2014/main" id="{7ADEC47A-086D-40D0-ACA4-691359338125}"/>
              </a:ext>
            </a:extLst>
          </p:cNvPr>
          <p:cNvSpPr>
            <a:spLocks noGrp="1"/>
          </p:cNvSpPr>
          <p:nvPr>
            <p:ph type="body" sz="quarter" idx="26"/>
          </p:nvPr>
        </p:nvSpPr>
        <p:spPr>
          <a:xfrm>
            <a:off x="6206329" y="5690271"/>
            <a:ext cx="5469732"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23" name="Textplatzhalter 6">
            <a:extLst>
              <a:ext uri="{FF2B5EF4-FFF2-40B4-BE49-F238E27FC236}">
                <a16:creationId xmlns:a16="http://schemas.microsoft.com/office/drawing/2014/main" id="{814385D7-3CBE-40E3-B67F-C8C515F3C0EF}"/>
              </a:ext>
            </a:extLst>
          </p:cNvPr>
          <p:cNvSpPr>
            <a:spLocks noGrp="1"/>
          </p:cNvSpPr>
          <p:nvPr>
            <p:ph type="body" sz="quarter" idx="15" hasCustomPrompt="1"/>
          </p:nvPr>
        </p:nvSpPr>
        <p:spPr>
          <a:xfrm>
            <a:off x="948060" y="2354711"/>
            <a:ext cx="5039989" cy="281103"/>
          </a:xfrm>
        </p:spPr>
        <p:txBody>
          <a:bodyPr wrap="square">
            <a:noAutofit/>
          </a:bodyPr>
          <a:lstStyle>
            <a:lvl1pPr>
              <a:defRPr sz="1800"/>
            </a:lvl1pPr>
          </a:lstStyle>
          <a:p>
            <a:pPr lvl="0"/>
            <a:r>
              <a:rPr lang="de-DE" dirty="0"/>
              <a:t>Agendapunkt / Kapitelthema</a:t>
            </a:r>
          </a:p>
        </p:txBody>
      </p:sp>
      <p:sp>
        <p:nvSpPr>
          <p:cNvPr id="26" name="Textplatzhalter 6">
            <a:extLst>
              <a:ext uri="{FF2B5EF4-FFF2-40B4-BE49-F238E27FC236}">
                <a16:creationId xmlns:a16="http://schemas.microsoft.com/office/drawing/2014/main" id="{BF0108A6-83E5-4EB1-9FFE-599D1B8CC324}"/>
              </a:ext>
            </a:extLst>
          </p:cNvPr>
          <p:cNvSpPr>
            <a:spLocks noGrp="1"/>
          </p:cNvSpPr>
          <p:nvPr>
            <p:ph type="body" sz="quarter" idx="16" hasCustomPrompt="1"/>
          </p:nvPr>
        </p:nvSpPr>
        <p:spPr>
          <a:xfrm>
            <a:off x="518318" y="2354711"/>
            <a:ext cx="320601" cy="281103"/>
          </a:xfrm>
        </p:spPr>
        <p:txBody>
          <a:bodyPr wrap="none" rIns="0">
            <a:noAutofit/>
          </a:bodyPr>
          <a:lstStyle>
            <a:lvl1pPr>
              <a:defRPr sz="1800" b="1">
                <a:solidFill>
                  <a:srgbClr val="8C9FB1"/>
                </a:solidFill>
              </a:defRPr>
            </a:lvl1pPr>
          </a:lstStyle>
          <a:p>
            <a:pPr lvl="0"/>
            <a:r>
              <a:rPr lang="de-DE" dirty="0"/>
              <a:t>02 </a:t>
            </a:r>
          </a:p>
        </p:txBody>
      </p:sp>
      <p:sp>
        <p:nvSpPr>
          <p:cNvPr id="27" name="Textplatzhalter 6">
            <a:extLst>
              <a:ext uri="{FF2B5EF4-FFF2-40B4-BE49-F238E27FC236}">
                <a16:creationId xmlns:a16="http://schemas.microsoft.com/office/drawing/2014/main" id="{267C2477-3228-475F-AFD7-A441A08AAE52}"/>
              </a:ext>
            </a:extLst>
          </p:cNvPr>
          <p:cNvSpPr>
            <a:spLocks noGrp="1"/>
          </p:cNvSpPr>
          <p:nvPr>
            <p:ph type="body" sz="quarter" idx="17" hasCustomPrompt="1"/>
          </p:nvPr>
        </p:nvSpPr>
        <p:spPr>
          <a:xfrm>
            <a:off x="948060" y="4525376"/>
            <a:ext cx="5039989" cy="281103"/>
          </a:xfrm>
        </p:spPr>
        <p:txBody>
          <a:bodyPr wrap="square">
            <a:noAutofit/>
          </a:bodyPr>
          <a:lstStyle>
            <a:lvl1pPr>
              <a:defRPr sz="1800"/>
            </a:lvl1pPr>
          </a:lstStyle>
          <a:p>
            <a:pPr lvl="0"/>
            <a:r>
              <a:rPr lang="de-DE" dirty="0"/>
              <a:t>Agendapunkt / Kapitelthema</a:t>
            </a:r>
          </a:p>
        </p:txBody>
      </p:sp>
      <p:sp>
        <p:nvSpPr>
          <p:cNvPr id="28" name="Textplatzhalter 6">
            <a:extLst>
              <a:ext uri="{FF2B5EF4-FFF2-40B4-BE49-F238E27FC236}">
                <a16:creationId xmlns:a16="http://schemas.microsoft.com/office/drawing/2014/main" id="{372EDABB-0CB3-495E-B38E-EBB187C3F00C}"/>
              </a:ext>
            </a:extLst>
          </p:cNvPr>
          <p:cNvSpPr>
            <a:spLocks noGrp="1"/>
          </p:cNvSpPr>
          <p:nvPr>
            <p:ph type="body" sz="quarter" idx="18" hasCustomPrompt="1"/>
          </p:nvPr>
        </p:nvSpPr>
        <p:spPr>
          <a:xfrm>
            <a:off x="518318" y="4525376"/>
            <a:ext cx="320601" cy="281103"/>
          </a:xfrm>
        </p:spPr>
        <p:txBody>
          <a:bodyPr wrap="none" rIns="0">
            <a:noAutofit/>
          </a:bodyPr>
          <a:lstStyle>
            <a:lvl1pPr>
              <a:defRPr sz="1800" b="1">
                <a:solidFill>
                  <a:srgbClr val="8C9FB1"/>
                </a:solidFill>
              </a:defRPr>
            </a:lvl1pPr>
          </a:lstStyle>
          <a:p>
            <a:pPr lvl="0"/>
            <a:r>
              <a:rPr lang="de-DE" dirty="0"/>
              <a:t>05 </a:t>
            </a:r>
          </a:p>
        </p:txBody>
      </p:sp>
      <p:sp>
        <p:nvSpPr>
          <p:cNvPr id="29" name="Textplatzhalter 6">
            <a:extLst>
              <a:ext uri="{FF2B5EF4-FFF2-40B4-BE49-F238E27FC236}">
                <a16:creationId xmlns:a16="http://schemas.microsoft.com/office/drawing/2014/main" id="{F8DE391A-D3CD-46A0-9DA6-BE18B632C972}"/>
              </a:ext>
            </a:extLst>
          </p:cNvPr>
          <p:cNvSpPr>
            <a:spLocks noGrp="1"/>
          </p:cNvSpPr>
          <p:nvPr>
            <p:ph type="body" sz="quarter" idx="19" hasCustomPrompt="1"/>
          </p:nvPr>
        </p:nvSpPr>
        <p:spPr>
          <a:xfrm>
            <a:off x="948060" y="3078266"/>
            <a:ext cx="5039989" cy="281103"/>
          </a:xfrm>
        </p:spPr>
        <p:txBody>
          <a:bodyPr wrap="square">
            <a:noAutofit/>
          </a:bodyPr>
          <a:lstStyle>
            <a:lvl1pPr>
              <a:defRPr sz="1800"/>
            </a:lvl1pPr>
          </a:lstStyle>
          <a:p>
            <a:pPr lvl="0"/>
            <a:r>
              <a:rPr lang="de-DE" dirty="0"/>
              <a:t>Agendapunkt / Kapitelthema</a:t>
            </a:r>
          </a:p>
        </p:txBody>
      </p:sp>
      <p:sp>
        <p:nvSpPr>
          <p:cNvPr id="30" name="Textplatzhalter 6">
            <a:extLst>
              <a:ext uri="{FF2B5EF4-FFF2-40B4-BE49-F238E27FC236}">
                <a16:creationId xmlns:a16="http://schemas.microsoft.com/office/drawing/2014/main" id="{6D22FFA5-3E37-4F35-A696-49186B6B1118}"/>
              </a:ext>
            </a:extLst>
          </p:cNvPr>
          <p:cNvSpPr>
            <a:spLocks noGrp="1"/>
          </p:cNvSpPr>
          <p:nvPr>
            <p:ph type="body" sz="quarter" idx="20" hasCustomPrompt="1"/>
          </p:nvPr>
        </p:nvSpPr>
        <p:spPr>
          <a:xfrm>
            <a:off x="518318" y="3078266"/>
            <a:ext cx="320601" cy="281103"/>
          </a:xfrm>
        </p:spPr>
        <p:txBody>
          <a:bodyPr wrap="none" rIns="0">
            <a:noAutofit/>
          </a:bodyPr>
          <a:lstStyle>
            <a:lvl1pPr>
              <a:defRPr sz="1800" b="1">
                <a:solidFill>
                  <a:srgbClr val="8C9FB1"/>
                </a:solidFill>
              </a:defRPr>
            </a:lvl1pPr>
          </a:lstStyle>
          <a:p>
            <a:pPr lvl="0"/>
            <a:r>
              <a:rPr lang="de-DE" dirty="0"/>
              <a:t>03 </a:t>
            </a:r>
          </a:p>
        </p:txBody>
      </p:sp>
      <p:sp>
        <p:nvSpPr>
          <p:cNvPr id="31" name="Textplatzhalter 6">
            <a:extLst>
              <a:ext uri="{FF2B5EF4-FFF2-40B4-BE49-F238E27FC236}">
                <a16:creationId xmlns:a16="http://schemas.microsoft.com/office/drawing/2014/main" id="{BFD50D54-7BD1-4F76-8C9C-C2D77E59243A}"/>
              </a:ext>
            </a:extLst>
          </p:cNvPr>
          <p:cNvSpPr>
            <a:spLocks noGrp="1"/>
          </p:cNvSpPr>
          <p:nvPr>
            <p:ph type="body" sz="quarter" idx="21" hasCustomPrompt="1"/>
          </p:nvPr>
        </p:nvSpPr>
        <p:spPr>
          <a:xfrm>
            <a:off x="948060" y="3801821"/>
            <a:ext cx="5039989" cy="281103"/>
          </a:xfrm>
        </p:spPr>
        <p:txBody>
          <a:bodyPr wrap="square">
            <a:noAutofit/>
          </a:bodyPr>
          <a:lstStyle>
            <a:lvl1pPr>
              <a:defRPr sz="1800"/>
            </a:lvl1pPr>
          </a:lstStyle>
          <a:p>
            <a:pPr lvl="0"/>
            <a:r>
              <a:rPr lang="de-DE" dirty="0"/>
              <a:t>Agendapunkt / Kapitelthema</a:t>
            </a:r>
          </a:p>
        </p:txBody>
      </p:sp>
      <p:sp>
        <p:nvSpPr>
          <p:cNvPr id="32" name="Textplatzhalter 6">
            <a:extLst>
              <a:ext uri="{FF2B5EF4-FFF2-40B4-BE49-F238E27FC236}">
                <a16:creationId xmlns:a16="http://schemas.microsoft.com/office/drawing/2014/main" id="{1CB17604-E112-4197-B54C-292891529DF6}"/>
              </a:ext>
            </a:extLst>
          </p:cNvPr>
          <p:cNvSpPr>
            <a:spLocks noGrp="1"/>
          </p:cNvSpPr>
          <p:nvPr>
            <p:ph type="body" sz="quarter" idx="22" hasCustomPrompt="1"/>
          </p:nvPr>
        </p:nvSpPr>
        <p:spPr>
          <a:xfrm>
            <a:off x="518318" y="3801821"/>
            <a:ext cx="320601" cy="281103"/>
          </a:xfrm>
        </p:spPr>
        <p:txBody>
          <a:bodyPr wrap="none" rIns="0">
            <a:noAutofit/>
          </a:bodyPr>
          <a:lstStyle>
            <a:lvl1pPr>
              <a:defRPr sz="1800" b="1">
                <a:solidFill>
                  <a:srgbClr val="8C9FB1"/>
                </a:solidFill>
              </a:defRPr>
            </a:lvl1pPr>
          </a:lstStyle>
          <a:p>
            <a:pPr lvl="0"/>
            <a:r>
              <a:rPr lang="de-DE" dirty="0"/>
              <a:t>04 </a:t>
            </a:r>
          </a:p>
        </p:txBody>
      </p:sp>
      <p:sp>
        <p:nvSpPr>
          <p:cNvPr id="33" name="Textplatzhalter 6">
            <a:extLst>
              <a:ext uri="{FF2B5EF4-FFF2-40B4-BE49-F238E27FC236}">
                <a16:creationId xmlns:a16="http://schemas.microsoft.com/office/drawing/2014/main" id="{D30B4D90-1B5E-403E-AD31-C32004032091}"/>
              </a:ext>
            </a:extLst>
          </p:cNvPr>
          <p:cNvSpPr>
            <a:spLocks noGrp="1"/>
          </p:cNvSpPr>
          <p:nvPr>
            <p:ph type="body" sz="quarter" idx="23" hasCustomPrompt="1"/>
          </p:nvPr>
        </p:nvSpPr>
        <p:spPr>
          <a:xfrm>
            <a:off x="948060" y="5248930"/>
            <a:ext cx="5039989" cy="281103"/>
          </a:xfrm>
        </p:spPr>
        <p:txBody>
          <a:bodyPr wrap="square">
            <a:noAutofit/>
          </a:bodyPr>
          <a:lstStyle>
            <a:lvl1pPr>
              <a:defRPr sz="1800"/>
            </a:lvl1pPr>
          </a:lstStyle>
          <a:p>
            <a:pPr lvl="0"/>
            <a:r>
              <a:rPr lang="de-DE" dirty="0"/>
              <a:t>Agendapunkt / Kapitelthema</a:t>
            </a:r>
          </a:p>
        </p:txBody>
      </p:sp>
      <p:sp>
        <p:nvSpPr>
          <p:cNvPr id="34" name="Textplatzhalter 6">
            <a:extLst>
              <a:ext uri="{FF2B5EF4-FFF2-40B4-BE49-F238E27FC236}">
                <a16:creationId xmlns:a16="http://schemas.microsoft.com/office/drawing/2014/main" id="{72B1944A-640B-4200-A785-CFA163F71818}"/>
              </a:ext>
            </a:extLst>
          </p:cNvPr>
          <p:cNvSpPr>
            <a:spLocks noGrp="1"/>
          </p:cNvSpPr>
          <p:nvPr>
            <p:ph type="body" sz="quarter" idx="24" hasCustomPrompt="1"/>
          </p:nvPr>
        </p:nvSpPr>
        <p:spPr>
          <a:xfrm>
            <a:off x="518318" y="5248930"/>
            <a:ext cx="320601" cy="281103"/>
          </a:xfrm>
        </p:spPr>
        <p:txBody>
          <a:bodyPr wrap="none" rIns="0">
            <a:noAutofit/>
          </a:bodyPr>
          <a:lstStyle>
            <a:lvl1pPr>
              <a:defRPr sz="1800" b="1">
                <a:solidFill>
                  <a:srgbClr val="8C9FB1"/>
                </a:solidFill>
              </a:defRPr>
            </a:lvl1pPr>
          </a:lstStyle>
          <a:p>
            <a:pPr lvl="0"/>
            <a:r>
              <a:rPr lang="de-DE" dirty="0"/>
              <a:t>06 </a:t>
            </a:r>
          </a:p>
        </p:txBody>
      </p:sp>
      <p:sp>
        <p:nvSpPr>
          <p:cNvPr id="35" name="Textplatzhalter 6">
            <a:extLst>
              <a:ext uri="{FF2B5EF4-FFF2-40B4-BE49-F238E27FC236}">
                <a16:creationId xmlns:a16="http://schemas.microsoft.com/office/drawing/2014/main" id="{5ECB7BBA-6A53-45DD-882E-1DF6A99780C0}"/>
              </a:ext>
            </a:extLst>
          </p:cNvPr>
          <p:cNvSpPr>
            <a:spLocks noGrp="1"/>
          </p:cNvSpPr>
          <p:nvPr>
            <p:ph type="body" sz="quarter" idx="13" hasCustomPrompt="1"/>
          </p:nvPr>
        </p:nvSpPr>
        <p:spPr>
          <a:xfrm>
            <a:off x="948060" y="1631156"/>
            <a:ext cx="5039989" cy="281103"/>
          </a:xfrm>
        </p:spPr>
        <p:txBody>
          <a:bodyPr wrap="square">
            <a:noAutofit/>
          </a:bodyPr>
          <a:lstStyle>
            <a:lvl1pPr>
              <a:defRPr sz="1800"/>
            </a:lvl1pPr>
          </a:lstStyle>
          <a:p>
            <a:pPr lvl="0"/>
            <a:r>
              <a:rPr lang="de-DE" dirty="0"/>
              <a:t>Agendapunkt / Kapitelthema</a:t>
            </a:r>
          </a:p>
        </p:txBody>
      </p:sp>
      <p:sp>
        <p:nvSpPr>
          <p:cNvPr id="36" name="Textplatzhalter 6">
            <a:extLst>
              <a:ext uri="{FF2B5EF4-FFF2-40B4-BE49-F238E27FC236}">
                <a16:creationId xmlns:a16="http://schemas.microsoft.com/office/drawing/2014/main" id="{FE56B6C1-047C-44D7-B1DD-8B723581E084}"/>
              </a:ext>
            </a:extLst>
          </p:cNvPr>
          <p:cNvSpPr>
            <a:spLocks noGrp="1"/>
          </p:cNvSpPr>
          <p:nvPr>
            <p:ph type="body" sz="quarter" idx="14" hasCustomPrompt="1"/>
          </p:nvPr>
        </p:nvSpPr>
        <p:spPr>
          <a:xfrm>
            <a:off x="518318" y="1631156"/>
            <a:ext cx="320601" cy="281103"/>
          </a:xfrm>
        </p:spPr>
        <p:txBody>
          <a:bodyPr wrap="none" rIns="0">
            <a:noAutofit/>
          </a:bodyPr>
          <a:lstStyle>
            <a:lvl1pPr>
              <a:defRPr sz="1800" b="1">
                <a:solidFill>
                  <a:srgbClr val="8C9FB1"/>
                </a:solidFill>
              </a:defRPr>
            </a:lvl1pPr>
          </a:lstStyle>
          <a:p>
            <a:pPr lvl="0"/>
            <a:r>
              <a:rPr lang="de-DE" dirty="0"/>
              <a:t>01 </a:t>
            </a:r>
          </a:p>
        </p:txBody>
      </p:sp>
      <p:sp>
        <p:nvSpPr>
          <p:cNvPr id="21" name="Bildplatzhalter 6">
            <a:extLst>
              <a:ext uri="{FF2B5EF4-FFF2-40B4-BE49-F238E27FC236}">
                <a16:creationId xmlns:a16="http://schemas.microsoft.com/office/drawing/2014/main" id="{8F4DFED6-EBAA-4D0C-A5C6-CD2902883FB9}"/>
              </a:ext>
            </a:extLst>
          </p:cNvPr>
          <p:cNvSpPr>
            <a:spLocks noGrp="1"/>
          </p:cNvSpPr>
          <p:nvPr>
            <p:ph type="pic" sz="quarter" idx="38" hasCustomPrompt="1"/>
          </p:nvPr>
        </p:nvSpPr>
        <p:spPr>
          <a:xfrm>
            <a:off x="8437356" y="301185"/>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2" name="Titel 1">
            <a:extLst>
              <a:ext uri="{FF2B5EF4-FFF2-40B4-BE49-F238E27FC236}">
                <a16:creationId xmlns:a16="http://schemas.microsoft.com/office/drawing/2014/main" id="{365D3C98-AF8F-400F-858D-1D6CD4B95DDE}"/>
              </a:ext>
            </a:extLst>
          </p:cNvPr>
          <p:cNvSpPr>
            <a:spLocks noGrp="1"/>
          </p:cNvSpPr>
          <p:nvPr>
            <p:ph type="title"/>
          </p:nvPr>
        </p:nvSpPr>
        <p:spPr/>
        <p:txBody>
          <a:bodyPr/>
          <a:lstStyle>
            <a:lvl1pPr>
              <a:defRPr>
                <a:solidFill>
                  <a:srgbClr val="041E42"/>
                </a:solidFill>
              </a:defRPr>
            </a:lvl1pPr>
          </a:lstStyle>
          <a:p>
            <a:r>
              <a:rPr lang="de-DE"/>
              <a:t>Mastertitelformat bearbeiten</a:t>
            </a:r>
          </a:p>
        </p:txBody>
      </p:sp>
      <p:sp>
        <p:nvSpPr>
          <p:cNvPr id="24" name="Textplatzhalter 9">
            <a:extLst>
              <a:ext uri="{FF2B5EF4-FFF2-40B4-BE49-F238E27FC236}">
                <a16:creationId xmlns:a16="http://schemas.microsoft.com/office/drawing/2014/main" id="{E94ED47E-AE0F-46CF-A861-AA42DCC1736C}"/>
              </a:ext>
            </a:extLst>
          </p:cNvPr>
          <p:cNvSpPr>
            <a:spLocks noGrp="1"/>
          </p:cNvSpPr>
          <p:nvPr>
            <p:ph type="body" sz="quarter" idx="37"/>
          </p:nvPr>
        </p:nvSpPr>
        <p:spPr>
          <a:xfrm>
            <a:off x="518317" y="687598"/>
            <a:ext cx="6844385" cy="249812"/>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2451590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Kapiteltrenner">
    <p:bg>
      <p:bgRef idx="1001">
        <a:schemeClr val="bg2"/>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4048C-0B54-437F-B99C-D1780047466D}"/>
              </a:ext>
            </a:extLst>
          </p:cNvPr>
          <p:cNvSpPr>
            <a:spLocks noGrp="1"/>
          </p:cNvSpPr>
          <p:nvPr>
            <p:ph type="title" hasCustomPrompt="1"/>
          </p:nvPr>
        </p:nvSpPr>
        <p:spPr>
          <a:xfrm>
            <a:off x="518318" y="2875002"/>
            <a:ext cx="11157743" cy="1107996"/>
          </a:xfrm>
        </p:spPr>
        <p:txBody>
          <a:bodyPr anchor="ctr" anchorCtr="0"/>
          <a:lstStyle>
            <a:lvl1pPr>
              <a:defRPr sz="4000">
                <a:solidFill>
                  <a:schemeClr val="tx1"/>
                </a:solidFill>
              </a:defRPr>
            </a:lvl1pPr>
          </a:lstStyle>
          <a:p>
            <a:r>
              <a:rPr lang="de-DE" dirty="0"/>
              <a:t>Kapiteltrenner</a:t>
            </a:r>
            <a:br>
              <a:rPr lang="de-DE" dirty="0"/>
            </a:br>
            <a:r>
              <a:rPr lang="de-DE" dirty="0"/>
              <a:t>Mehrzeilig möglich</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lvl1pPr>
              <a:defRPr>
                <a:solidFill>
                  <a:schemeClr val="tx1"/>
                </a:solidFill>
              </a:defRPr>
            </a:lvl1pPr>
          </a:lstStyle>
          <a:p>
            <a:fld id="{25DBE663-8CF8-4EA4-AF83-5C771F9A06FE}" type="datetime4">
              <a:rPr lang="de-DE" smtClean="0"/>
              <a:t>11. Januar 2024</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lvl1pPr>
              <a:defRPr>
                <a:solidFill>
                  <a:schemeClr val="tx1"/>
                </a:solidFill>
              </a:defRPr>
            </a:lvl1pPr>
          </a:lstStyle>
          <a:p>
            <a:r>
              <a:rPr lang="de-DE"/>
              <a:t>Technische Fakultät</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lvl1pPr>
              <a:defRPr>
                <a:solidFill>
                  <a:schemeClr val="tx1"/>
                </a:solidFill>
              </a:defRPr>
            </a:lvl1pPr>
          </a:lstStyle>
          <a:p>
            <a:fld id="{D949F9DF-37BD-4CD6-BF49-65BA579E1D7A}" type="slidenum">
              <a:rPr lang="de-DE" smtClean="0"/>
              <a:pPr/>
              <a:t>‹#›</a:t>
            </a:fld>
            <a:endParaRPr lang="de-DE"/>
          </a:p>
        </p:txBody>
      </p:sp>
      <p:sp>
        <p:nvSpPr>
          <p:cNvPr id="57" name="Rechteck 56">
            <a:extLst>
              <a:ext uri="{FF2B5EF4-FFF2-40B4-BE49-F238E27FC236}">
                <a16:creationId xmlns:a16="http://schemas.microsoft.com/office/drawing/2014/main" id="{87F00BE4-512D-4F35-B132-4E5C5CF1413D}"/>
              </a:ext>
            </a:extLst>
          </p:cNvPr>
          <p:cNvSpPr/>
          <p:nvPr userDrawn="1"/>
        </p:nvSpPr>
        <p:spPr>
          <a:xfrm>
            <a:off x="517200" y="6538526"/>
            <a:ext cx="11674800" cy="10800"/>
          </a:xfrm>
          <a:prstGeom prst="rect">
            <a:avLst/>
          </a:prstGeom>
          <a:solidFill>
            <a:srgbClr val="2F5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Rechteck 58">
            <a:extLst>
              <a:ext uri="{FF2B5EF4-FFF2-40B4-BE49-F238E27FC236}">
                <a16:creationId xmlns:a16="http://schemas.microsoft.com/office/drawing/2014/main" id="{F7987594-F169-42FB-8839-77BF8D405E37}"/>
              </a:ext>
            </a:extLst>
          </p:cNvPr>
          <p:cNvSpPr/>
          <p:nvPr userDrawn="1"/>
        </p:nvSpPr>
        <p:spPr>
          <a:xfrm>
            <a:off x="518400" y="1196733"/>
            <a:ext cx="11676062" cy="72000"/>
          </a:xfrm>
          <a:prstGeom prst="rect">
            <a:avLst/>
          </a:prstGeom>
          <a:solidFill>
            <a:srgbClr val="2F5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8" name="Gruppieren 57">
            <a:extLst>
              <a:ext uri="{FF2B5EF4-FFF2-40B4-BE49-F238E27FC236}">
                <a16:creationId xmlns:a16="http://schemas.microsoft.com/office/drawing/2014/main" id="{9A6E8BA9-5951-4163-8A80-4621C65DA816}"/>
              </a:ext>
            </a:extLst>
          </p:cNvPr>
          <p:cNvGrpSpPr/>
          <p:nvPr userDrawn="1"/>
        </p:nvGrpSpPr>
        <p:grpSpPr>
          <a:xfrm>
            <a:off x="-390525" y="160153"/>
            <a:ext cx="333375" cy="136812"/>
            <a:chOff x="-133350" y="2711163"/>
            <a:chExt cx="333375" cy="136812"/>
          </a:xfrm>
        </p:grpSpPr>
        <p:cxnSp>
          <p:nvCxnSpPr>
            <p:cNvPr id="61" name="Gerader Verbinder 60">
              <a:extLst>
                <a:ext uri="{FF2B5EF4-FFF2-40B4-BE49-F238E27FC236}">
                  <a16:creationId xmlns:a16="http://schemas.microsoft.com/office/drawing/2014/main" id="{59DAB7DF-1308-4B09-91FE-7DF38D6584E7}"/>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2" name="Textfeld 61">
              <a:extLst>
                <a:ext uri="{FF2B5EF4-FFF2-40B4-BE49-F238E27FC236}">
                  <a16:creationId xmlns:a16="http://schemas.microsoft.com/office/drawing/2014/main" id="{87654828-5D94-4A05-BD5F-25792A149E05}"/>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63" name="Gruppieren 62">
            <a:extLst>
              <a:ext uri="{FF2B5EF4-FFF2-40B4-BE49-F238E27FC236}">
                <a16:creationId xmlns:a16="http://schemas.microsoft.com/office/drawing/2014/main" id="{9D3F2F75-1623-4F64-97FE-EA0C4D9FABDC}"/>
              </a:ext>
            </a:extLst>
          </p:cNvPr>
          <p:cNvGrpSpPr/>
          <p:nvPr userDrawn="1"/>
        </p:nvGrpSpPr>
        <p:grpSpPr>
          <a:xfrm>
            <a:off x="-390525" y="1131703"/>
            <a:ext cx="333375" cy="136812"/>
            <a:chOff x="-133350" y="2711163"/>
            <a:chExt cx="333375" cy="136812"/>
          </a:xfrm>
        </p:grpSpPr>
        <p:cxnSp>
          <p:nvCxnSpPr>
            <p:cNvPr id="64" name="Gerader Verbinder 63">
              <a:extLst>
                <a:ext uri="{FF2B5EF4-FFF2-40B4-BE49-F238E27FC236}">
                  <a16:creationId xmlns:a16="http://schemas.microsoft.com/office/drawing/2014/main" id="{B042E0F0-49A6-465F-A607-A4C2EFB5486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9D612980-2A2D-4E94-8238-9C67C608554C}"/>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66" name="Gruppieren 65">
            <a:extLst>
              <a:ext uri="{FF2B5EF4-FFF2-40B4-BE49-F238E27FC236}">
                <a16:creationId xmlns:a16="http://schemas.microsoft.com/office/drawing/2014/main" id="{2CE76F8C-9B22-4BB3-B2D6-15EC2A58C7A7}"/>
              </a:ext>
            </a:extLst>
          </p:cNvPr>
          <p:cNvGrpSpPr/>
          <p:nvPr userDrawn="1"/>
        </p:nvGrpSpPr>
        <p:grpSpPr>
          <a:xfrm>
            <a:off x="-390525" y="1491963"/>
            <a:ext cx="333375" cy="136812"/>
            <a:chOff x="-133350" y="2711163"/>
            <a:chExt cx="333375" cy="136812"/>
          </a:xfrm>
        </p:grpSpPr>
        <p:cxnSp>
          <p:nvCxnSpPr>
            <p:cNvPr id="67" name="Gerader Verbinder 66">
              <a:extLst>
                <a:ext uri="{FF2B5EF4-FFF2-40B4-BE49-F238E27FC236}">
                  <a16:creationId xmlns:a16="http://schemas.microsoft.com/office/drawing/2014/main" id="{9C843E82-BEFA-4CF2-BA2F-3C80060D316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Textfeld 67">
              <a:extLst>
                <a:ext uri="{FF2B5EF4-FFF2-40B4-BE49-F238E27FC236}">
                  <a16:creationId xmlns:a16="http://schemas.microsoft.com/office/drawing/2014/main" id="{4762BE88-2459-479F-84FF-4DF483AA142C}"/>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69" name="Gruppieren 68">
            <a:extLst>
              <a:ext uri="{FF2B5EF4-FFF2-40B4-BE49-F238E27FC236}">
                <a16:creationId xmlns:a16="http://schemas.microsoft.com/office/drawing/2014/main" id="{104E26F8-EA1A-4C6F-92E1-8F6F98ABFA13}"/>
              </a:ext>
            </a:extLst>
          </p:cNvPr>
          <p:cNvGrpSpPr/>
          <p:nvPr userDrawn="1"/>
        </p:nvGrpSpPr>
        <p:grpSpPr>
          <a:xfrm>
            <a:off x="-390525" y="3292188"/>
            <a:ext cx="333375" cy="136812"/>
            <a:chOff x="-133350" y="2711163"/>
            <a:chExt cx="333375" cy="136812"/>
          </a:xfrm>
        </p:grpSpPr>
        <p:cxnSp>
          <p:nvCxnSpPr>
            <p:cNvPr id="70" name="Gerader Verbinder 69">
              <a:extLst>
                <a:ext uri="{FF2B5EF4-FFF2-40B4-BE49-F238E27FC236}">
                  <a16:creationId xmlns:a16="http://schemas.microsoft.com/office/drawing/2014/main" id="{1A8A854C-301D-4327-AEA2-BCC20A88724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Textfeld 70">
              <a:extLst>
                <a:ext uri="{FF2B5EF4-FFF2-40B4-BE49-F238E27FC236}">
                  <a16:creationId xmlns:a16="http://schemas.microsoft.com/office/drawing/2014/main" id="{5A547124-456E-49C6-8FC8-111D0AAFEB7F}"/>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72" name="Gruppieren 71">
            <a:extLst>
              <a:ext uri="{FF2B5EF4-FFF2-40B4-BE49-F238E27FC236}">
                <a16:creationId xmlns:a16="http://schemas.microsoft.com/office/drawing/2014/main" id="{73B26B5D-1FEC-45B5-B34A-6A1B50955F0E}"/>
              </a:ext>
            </a:extLst>
          </p:cNvPr>
          <p:cNvGrpSpPr/>
          <p:nvPr userDrawn="1"/>
        </p:nvGrpSpPr>
        <p:grpSpPr>
          <a:xfrm>
            <a:off x="-390525" y="6063963"/>
            <a:ext cx="333375" cy="136812"/>
            <a:chOff x="-133350" y="2711163"/>
            <a:chExt cx="333375" cy="136812"/>
          </a:xfrm>
        </p:grpSpPr>
        <p:cxnSp>
          <p:nvCxnSpPr>
            <p:cNvPr id="73" name="Gerader Verbinder 72">
              <a:extLst>
                <a:ext uri="{FF2B5EF4-FFF2-40B4-BE49-F238E27FC236}">
                  <a16:creationId xmlns:a16="http://schemas.microsoft.com/office/drawing/2014/main" id="{3423A679-4F5C-456E-AB6C-7A18EA3E5BA3}"/>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4" name="Textfeld 73">
              <a:extLst>
                <a:ext uri="{FF2B5EF4-FFF2-40B4-BE49-F238E27FC236}">
                  <a16:creationId xmlns:a16="http://schemas.microsoft.com/office/drawing/2014/main" id="{69754FAD-5E71-4087-B3E8-0FEC37E0D864}"/>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75" name="Gruppieren 74">
            <a:extLst>
              <a:ext uri="{FF2B5EF4-FFF2-40B4-BE49-F238E27FC236}">
                <a16:creationId xmlns:a16="http://schemas.microsoft.com/office/drawing/2014/main" id="{7C156EC4-BDB3-4DEA-9B78-E98FCFD2F54B}"/>
              </a:ext>
            </a:extLst>
          </p:cNvPr>
          <p:cNvGrpSpPr/>
          <p:nvPr userDrawn="1"/>
        </p:nvGrpSpPr>
        <p:grpSpPr>
          <a:xfrm>
            <a:off x="-390525" y="6495763"/>
            <a:ext cx="333375" cy="136812"/>
            <a:chOff x="-133350" y="2711163"/>
            <a:chExt cx="333375" cy="136812"/>
          </a:xfrm>
        </p:grpSpPr>
        <p:cxnSp>
          <p:nvCxnSpPr>
            <p:cNvPr id="76" name="Gerader Verbinder 75">
              <a:extLst>
                <a:ext uri="{FF2B5EF4-FFF2-40B4-BE49-F238E27FC236}">
                  <a16:creationId xmlns:a16="http://schemas.microsoft.com/office/drawing/2014/main" id="{9E9C384D-D46B-429F-9A97-86F6E3560FE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64B7918E-86D1-49EB-8917-1468D42A6E25}"/>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78" name="Gruppieren 77">
            <a:extLst>
              <a:ext uri="{FF2B5EF4-FFF2-40B4-BE49-F238E27FC236}">
                <a16:creationId xmlns:a16="http://schemas.microsoft.com/office/drawing/2014/main" id="{750A6733-FD78-4442-98B4-E2BED64B460F}"/>
              </a:ext>
            </a:extLst>
          </p:cNvPr>
          <p:cNvGrpSpPr/>
          <p:nvPr userDrawn="1"/>
        </p:nvGrpSpPr>
        <p:grpSpPr>
          <a:xfrm rot="16200000">
            <a:off x="281643" y="-299136"/>
            <a:ext cx="333375" cy="136808"/>
            <a:chOff x="-133350" y="2711167"/>
            <a:chExt cx="333375" cy="136808"/>
          </a:xfrm>
        </p:grpSpPr>
        <p:cxnSp>
          <p:nvCxnSpPr>
            <p:cNvPr id="79" name="Gerader Verbinder 78">
              <a:extLst>
                <a:ext uri="{FF2B5EF4-FFF2-40B4-BE49-F238E27FC236}">
                  <a16:creationId xmlns:a16="http://schemas.microsoft.com/office/drawing/2014/main" id="{77BB574D-D198-49E4-874D-732C0CBD5BF0}"/>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0" name="Textfeld 79">
              <a:extLst>
                <a:ext uri="{FF2B5EF4-FFF2-40B4-BE49-F238E27FC236}">
                  <a16:creationId xmlns:a16="http://schemas.microsoft.com/office/drawing/2014/main" id="{67A72ACB-A6A0-450F-A8F3-9CA35EFC5560}"/>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81" name="Gruppieren 80">
            <a:extLst>
              <a:ext uri="{FF2B5EF4-FFF2-40B4-BE49-F238E27FC236}">
                <a16:creationId xmlns:a16="http://schemas.microsoft.com/office/drawing/2014/main" id="{C4970FA2-8D2D-462F-BD21-BDE052DC5824}"/>
              </a:ext>
            </a:extLst>
          </p:cNvPr>
          <p:cNvGrpSpPr/>
          <p:nvPr userDrawn="1"/>
        </p:nvGrpSpPr>
        <p:grpSpPr>
          <a:xfrm rot="16200000">
            <a:off x="5752963" y="-299136"/>
            <a:ext cx="333375" cy="136804"/>
            <a:chOff x="-133350" y="2711171"/>
            <a:chExt cx="333375" cy="136804"/>
          </a:xfrm>
        </p:grpSpPr>
        <p:cxnSp>
          <p:nvCxnSpPr>
            <p:cNvPr id="82" name="Gerader Verbinder 81">
              <a:extLst>
                <a:ext uri="{FF2B5EF4-FFF2-40B4-BE49-F238E27FC236}">
                  <a16:creationId xmlns:a16="http://schemas.microsoft.com/office/drawing/2014/main" id="{A7C30986-FB99-416E-BC3E-3BAEC067C11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3" name="Textfeld 82">
              <a:extLst>
                <a:ext uri="{FF2B5EF4-FFF2-40B4-BE49-F238E27FC236}">
                  <a16:creationId xmlns:a16="http://schemas.microsoft.com/office/drawing/2014/main" id="{4CE018F4-A860-49B3-B4CD-A328759F15C6}"/>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84" name="Gruppieren 83">
            <a:extLst>
              <a:ext uri="{FF2B5EF4-FFF2-40B4-BE49-F238E27FC236}">
                <a16:creationId xmlns:a16="http://schemas.microsoft.com/office/drawing/2014/main" id="{7C2BACBD-0A67-4A9A-B5DC-10C76F5DE4C2}"/>
              </a:ext>
            </a:extLst>
          </p:cNvPr>
          <p:cNvGrpSpPr/>
          <p:nvPr userDrawn="1"/>
        </p:nvGrpSpPr>
        <p:grpSpPr>
          <a:xfrm>
            <a:off x="6203950" y="-397424"/>
            <a:ext cx="124906" cy="333375"/>
            <a:chOff x="6416680" y="-397424"/>
            <a:chExt cx="124906" cy="333375"/>
          </a:xfrm>
        </p:grpSpPr>
        <p:cxnSp>
          <p:nvCxnSpPr>
            <p:cNvPr id="85" name="Gerader Verbinder 84">
              <a:extLst>
                <a:ext uri="{FF2B5EF4-FFF2-40B4-BE49-F238E27FC236}">
                  <a16:creationId xmlns:a16="http://schemas.microsoft.com/office/drawing/2014/main" id="{65F81584-9968-42FA-B3A9-1C13CEAE92A8}"/>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6" name="Textfeld 85">
              <a:extLst>
                <a:ext uri="{FF2B5EF4-FFF2-40B4-BE49-F238E27FC236}">
                  <a16:creationId xmlns:a16="http://schemas.microsoft.com/office/drawing/2014/main" id="{B6D353C6-61DE-4475-8AC6-6D8AF12D49FB}"/>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87" name="Gerader Verbinder 86">
            <a:extLst>
              <a:ext uri="{FF2B5EF4-FFF2-40B4-BE49-F238E27FC236}">
                <a16:creationId xmlns:a16="http://schemas.microsoft.com/office/drawing/2014/main" id="{935008F2-D1D5-498F-9932-727B677C0ADE}"/>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88" name="Gruppieren 87">
            <a:extLst>
              <a:ext uri="{FF2B5EF4-FFF2-40B4-BE49-F238E27FC236}">
                <a16:creationId xmlns:a16="http://schemas.microsoft.com/office/drawing/2014/main" id="{9E72FA59-B055-4F1F-8F32-E797C18F96F9}"/>
              </a:ext>
            </a:extLst>
          </p:cNvPr>
          <p:cNvGrpSpPr/>
          <p:nvPr userDrawn="1"/>
        </p:nvGrpSpPr>
        <p:grpSpPr>
          <a:xfrm rot="16200000">
            <a:off x="11447325" y="-299139"/>
            <a:ext cx="333375" cy="136800"/>
            <a:chOff x="-133350" y="2711175"/>
            <a:chExt cx="333375" cy="136800"/>
          </a:xfrm>
        </p:grpSpPr>
        <p:cxnSp>
          <p:nvCxnSpPr>
            <p:cNvPr id="89" name="Gerader Verbinder 88">
              <a:extLst>
                <a:ext uri="{FF2B5EF4-FFF2-40B4-BE49-F238E27FC236}">
                  <a16:creationId xmlns:a16="http://schemas.microsoft.com/office/drawing/2014/main" id="{B89FA96C-C88D-4C6A-BE88-F3E3083BC51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0" name="Textfeld 89">
              <a:extLst>
                <a:ext uri="{FF2B5EF4-FFF2-40B4-BE49-F238E27FC236}">
                  <a16:creationId xmlns:a16="http://schemas.microsoft.com/office/drawing/2014/main" id="{CD67028C-ACEA-4E1C-BF3F-B09177D4335E}"/>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91" name="Gruppieren 90">
            <a:extLst>
              <a:ext uri="{FF2B5EF4-FFF2-40B4-BE49-F238E27FC236}">
                <a16:creationId xmlns:a16="http://schemas.microsoft.com/office/drawing/2014/main" id="{AAA9021C-F612-7A45-9064-2DAABFCA9C99}"/>
              </a:ext>
            </a:extLst>
          </p:cNvPr>
          <p:cNvGrpSpPr/>
          <p:nvPr userDrawn="1"/>
        </p:nvGrpSpPr>
        <p:grpSpPr>
          <a:xfrm>
            <a:off x="510639" y="293096"/>
            <a:ext cx="2388067" cy="301237"/>
            <a:chOff x="510639" y="293688"/>
            <a:chExt cx="2594512" cy="327279"/>
          </a:xfrm>
        </p:grpSpPr>
        <p:sp>
          <p:nvSpPr>
            <p:cNvPr id="92" name="Freihandform: Form 139">
              <a:extLst>
                <a:ext uri="{FF2B5EF4-FFF2-40B4-BE49-F238E27FC236}">
                  <a16:creationId xmlns:a16="http://schemas.microsoft.com/office/drawing/2014/main" id="{239FEB29-764E-D84F-A6B9-E572E9BA35FA}"/>
                </a:ext>
              </a:extLst>
            </p:cNvPr>
            <p:cNvSpPr/>
            <p:nvPr/>
          </p:nvSpPr>
          <p:spPr>
            <a:xfrm>
              <a:off x="519935" y="300420"/>
              <a:ext cx="78213" cy="124372"/>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solidFill>
              <a:srgbClr val="041E42"/>
            </a:solidFill>
            <a:ln w="9525" cap="flat">
              <a:noFill/>
              <a:prstDash val="solid"/>
              <a:miter/>
            </a:ln>
          </p:spPr>
          <p:txBody>
            <a:bodyPr rtlCol="0" anchor="ctr"/>
            <a:lstStyle/>
            <a:p>
              <a:endParaRPr lang="de-DE"/>
            </a:p>
          </p:txBody>
        </p:sp>
        <p:sp>
          <p:nvSpPr>
            <p:cNvPr id="93" name="Freihandform: Form 140">
              <a:extLst>
                <a:ext uri="{FF2B5EF4-FFF2-40B4-BE49-F238E27FC236}">
                  <a16:creationId xmlns:a16="http://schemas.microsoft.com/office/drawing/2014/main" id="{30E07473-1FE4-ED4D-ABDA-C4460B82C76D}"/>
                </a:ext>
              </a:extLst>
            </p:cNvPr>
            <p:cNvSpPr/>
            <p:nvPr/>
          </p:nvSpPr>
          <p:spPr>
            <a:xfrm>
              <a:off x="610329" y="332713"/>
              <a:ext cx="53852" cy="91758"/>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solidFill>
              <a:srgbClr val="041E42"/>
            </a:solidFill>
            <a:ln w="9525" cap="flat">
              <a:noFill/>
              <a:prstDash val="solid"/>
              <a:miter/>
            </a:ln>
          </p:spPr>
          <p:txBody>
            <a:bodyPr rtlCol="0" anchor="ctr"/>
            <a:lstStyle/>
            <a:p>
              <a:endParaRPr lang="de-DE"/>
            </a:p>
          </p:txBody>
        </p:sp>
        <p:sp>
          <p:nvSpPr>
            <p:cNvPr id="94" name="Freihandform: Form 141">
              <a:extLst>
                <a:ext uri="{FF2B5EF4-FFF2-40B4-BE49-F238E27FC236}">
                  <a16:creationId xmlns:a16="http://schemas.microsoft.com/office/drawing/2014/main" id="{ACFFFEA1-E2B9-BF4B-8614-D4E5B5F85F27}"/>
                </a:ext>
              </a:extLst>
            </p:cNvPr>
            <p:cNvSpPr/>
            <p:nvPr/>
          </p:nvSpPr>
          <p:spPr>
            <a:xfrm>
              <a:off x="679247" y="294971"/>
              <a:ext cx="26605" cy="129501"/>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solidFill>
              <a:srgbClr val="041E42"/>
            </a:solidFill>
            <a:ln w="9525" cap="flat">
              <a:noFill/>
              <a:prstDash val="solid"/>
              <a:miter/>
            </a:ln>
          </p:spPr>
          <p:txBody>
            <a:bodyPr rtlCol="0" anchor="ctr"/>
            <a:lstStyle/>
            <a:p>
              <a:endParaRPr lang="de-DE"/>
            </a:p>
          </p:txBody>
        </p:sp>
        <p:sp>
          <p:nvSpPr>
            <p:cNvPr id="95" name="Freihandform: Form 142">
              <a:extLst>
                <a:ext uri="{FF2B5EF4-FFF2-40B4-BE49-F238E27FC236}">
                  <a16:creationId xmlns:a16="http://schemas.microsoft.com/office/drawing/2014/main" id="{DCFE20F4-1FAA-3B4B-AFD3-FE5FED6F8703}"/>
                </a:ext>
              </a:extLst>
            </p:cNvPr>
            <p:cNvSpPr/>
            <p:nvPr/>
          </p:nvSpPr>
          <p:spPr>
            <a:xfrm>
              <a:off x="725086" y="332795"/>
              <a:ext cx="81739" cy="93920"/>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solidFill>
              <a:srgbClr val="041E42"/>
            </a:solidFill>
            <a:ln w="9525" cap="flat">
              <a:noFill/>
              <a:prstDash val="solid"/>
              <a:miter/>
            </a:ln>
          </p:spPr>
          <p:txBody>
            <a:bodyPr rtlCol="0" anchor="ctr"/>
            <a:lstStyle/>
            <a:p>
              <a:endParaRPr lang="de-DE"/>
            </a:p>
          </p:txBody>
        </p:sp>
        <p:sp>
          <p:nvSpPr>
            <p:cNvPr id="96" name="Freihandform: Form 143">
              <a:extLst>
                <a:ext uri="{FF2B5EF4-FFF2-40B4-BE49-F238E27FC236}">
                  <a16:creationId xmlns:a16="http://schemas.microsoft.com/office/drawing/2014/main" id="{3D433F7E-E5FB-4B45-87E4-D54E97FD3DEE}"/>
                </a:ext>
              </a:extLst>
            </p:cNvPr>
            <p:cNvSpPr/>
            <p:nvPr/>
          </p:nvSpPr>
          <p:spPr>
            <a:xfrm>
              <a:off x="825417" y="293688"/>
              <a:ext cx="83663" cy="133347"/>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solidFill>
              <a:srgbClr val="041E42"/>
            </a:solidFill>
            <a:ln w="9525" cap="flat">
              <a:noFill/>
              <a:prstDash val="solid"/>
              <a:miter/>
            </a:ln>
          </p:spPr>
          <p:txBody>
            <a:bodyPr rtlCol="0" anchor="ctr"/>
            <a:lstStyle/>
            <a:p>
              <a:endParaRPr lang="de-DE"/>
            </a:p>
          </p:txBody>
        </p:sp>
        <p:sp>
          <p:nvSpPr>
            <p:cNvPr id="97" name="Freihandform: Form 144">
              <a:extLst>
                <a:ext uri="{FF2B5EF4-FFF2-40B4-BE49-F238E27FC236}">
                  <a16:creationId xmlns:a16="http://schemas.microsoft.com/office/drawing/2014/main" id="{39EB8253-0480-F945-BF50-3C39BC415AEF}"/>
                </a:ext>
              </a:extLst>
            </p:cNvPr>
            <p:cNvSpPr/>
            <p:nvPr/>
          </p:nvSpPr>
          <p:spPr>
            <a:xfrm>
              <a:off x="936967" y="332713"/>
              <a:ext cx="53852" cy="91758"/>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solidFill>
              <a:srgbClr val="041E42"/>
            </a:solidFill>
            <a:ln w="9525" cap="flat">
              <a:noFill/>
              <a:prstDash val="solid"/>
              <a:miter/>
            </a:ln>
          </p:spPr>
          <p:txBody>
            <a:bodyPr rtlCol="0" anchor="ctr"/>
            <a:lstStyle/>
            <a:p>
              <a:endParaRPr lang="de-DE"/>
            </a:p>
          </p:txBody>
        </p:sp>
        <p:sp>
          <p:nvSpPr>
            <p:cNvPr id="98" name="Freihandform: Form 145">
              <a:extLst>
                <a:ext uri="{FF2B5EF4-FFF2-40B4-BE49-F238E27FC236}">
                  <a16:creationId xmlns:a16="http://schemas.microsoft.com/office/drawing/2014/main" id="{3C3CAEA5-31EB-6B48-8A0B-FDDA4E37BB49}"/>
                </a:ext>
              </a:extLst>
            </p:cNvPr>
            <p:cNvSpPr/>
            <p:nvPr/>
          </p:nvSpPr>
          <p:spPr>
            <a:xfrm>
              <a:off x="1005565" y="294971"/>
              <a:ext cx="26605" cy="129501"/>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solidFill>
              <a:srgbClr val="041E42"/>
            </a:solidFill>
            <a:ln w="9525" cap="flat">
              <a:noFill/>
              <a:prstDash val="solid"/>
              <a:miter/>
            </a:ln>
          </p:spPr>
          <p:txBody>
            <a:bodyPr rtlCol="0" anchor="ctr"/>
            <a:lstStyle/>
            <a:p>
              <a:endParaRPr lang="de-DE"/>
            </a:p>
          </p:txBody>
        </p:sp>
        <p:sp>
          <p:nvSpPr>
            <p:cNvPr id="99" name="Freihandform: Form 146">
              <a:extLst>
                <a:ext uri="{FF2B5EF4-FFF2-40B4-BE49-F238E27FC236}">
                  <a16:creationId xmlns:a16="http://schemas.microsoft.com/office/drawing/2014/main" id="{6BF62CD0-F5B5-8845-8426-81D7F83163CB}"/>
                </a:ext>
              </a:extLst>
            </p:cNvPr>
            <p:cNvSpPr/>
            <p:nvPr/>
          </p:nvSpPr>
          <p:spPr>
            <a:xfrm>
              <a:off x="1052044" y="332474"/>
              <a:ext cx="75649" cy="94240"/>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solidFill>
              <a:srgbClr val="041E42"/>
            </a:solidFill>
            <a:ln w="9525" cap="flat">
              <a:noFill/>
              <a:prstDash val="solid"/>
              <a:miter/>
            </a:ln>
          </p:spPr>
          <p:txBody>
            <a:bodyPr rtlCol="0" anchor="ctr"/>
            <a:lstStyle/>
            <a:p>
              <a:endParaRPr lang="de-DE"/>
            </a:p>
          </p:txBody>
        </p:sp>
        <p:sp>
          <p:nvSpPr>
            <p:cNvPr id="100" name="Freihandform: Form 147">
              <a:extLst>
                <a:ext uri="{FF2B5EF4-FFF2-40B4-BE49-F238E27FC236}">
                  <a16:creationId xmlns:a16="http://schemas.microsoft.com/office/drawing/2014/main" id="{74F82E2E-2B50-F84C-8BD0-1F0FD1E8B441}"/>
                </a:ext>
              </a:extLst>
            </p:cNvPr>
            <p:cNvSpPr/>
            <p:nvPr/>
          </p:nvSpPr>
          <p:spPr>
            <a:xfrm>
              <a:off x="1145644" y="293688"/>
              <a:ext cx="77252" cy="131103"/>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solidFill>
              <a:srgbClr val="041E42"/>
            </a:solidFill>
            <a:ln w="9525" cap="flat">
              <a:noFill/>
              <a:prstDash val="solid"/>
              <a:miter/>
            </a:ln>
          </p:spPr>
          <p:txBody>
            <a:bodyPr rtlCol="0" anchor="ctr"/>
            <a:lstStyle/>
            <a:p>
              <a:endParaRPr lang="de-DE"/>
            </a:p>
          </p:txBody>
        </p:sp>
        <p:sp>
          <p:nvSpPr>
            <p:cNvPr id="101" name="Freihandform: Form 148">
              <a:extLst>
                <a:ext uri="{FF2B5EF4-FFF2-40B4-BE49-F238E27FC236}">
                  <a16:creationId xmlns:a16="http://schemas.microsoft.com/office/drawing/2014/main" id="{764A666C-D860-AD49-B7E5-01027DAF2F9E}"/>
                </a:ext>
              </a:extLst>
            </p:cNvPr>
            <p:cNvSpPr/>
            <p:nvPr/>
          </p:nvSpPr>
          <p:spPr>
            <a:xfrm>
              <a:off x="1246937" y="359721"/>
              <a:ext cx="43915" cy="19874"/>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solidFill>
              <a:srgbClr val="041E42"/>
            </a:solidFill>
            <a:ln w="9525" cap="flat">
              <a:noFill/>
              <a:prstDash val="solid"/>
              <a:miter/>
            </a:ln>
          </p:spPr>
          <p:txBody>
            <a:bodyPr rtlCol="0" anchor="ctr"/>
            <a:lstStyle/>
            <a:p>
              <a:endParaRPr lang="de-DE"/>
            </a:p>
          </p:txBody>
        </p:sp>
        <p:sp>
          <p:nvSpPr>
            <p:cNvPr id="102" name="Freihandform: Form 149">
              <a:extLst>
                <a:ext uri="{FF2B5EF4-FFF2-40B4-BE49-F238E27FC236}">
                  <a16:creationId xmlns:a16="http://schemas.microsoft.com/office/drawing/2014/main" id="{A60FAD8F-356D-9A49-8917-F8D75E39E254}"/>
                </a:ext>
              </a:extLst>
            </p:cNvPr>
            <p:cNvSpPr/>
            <p:nvPr/>
          </p:nvSpPr>
          <p:spPr>
            <a:xfrm>
              <a:off x="1302071" y="300420"/>
              <a:ext cx="115397" cy="124051"/>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solidFill>
              <a:srgbClr val="041E42"/>
            </a:solidFill>
            <a:ln w="9525" cap="flat">
              <a:noFill/>
              <a:prstDash val="solid"/>
              <a:miter/>
            </a:ln>
          </p:spPr>
          <p:txBody>
            <a:bodyPr rtlCol="0" anchor="ctr"/>
            <a:lstStyle/>
            <a:p>
              <a:endParaRPr lang="de-DE"/>
            </a:p>
          </p:txBody>
        </p:sp>
        <p:sp>
          <p:nvSpPr>
            <p:cNvPr id="103" name="Freihandform: Form 150">
              <a:extLst>
                <a:ext uri="{FF2B5EF4-FFF2-40B4-BE49-F238E27FC236}">
                  <a16:creationId xmlns:a16="http://schemas.microsoft.com/office/drawing/2014/main" id="{2122BFDD-4180-3242-9DE6-1722C6BB87E1}"/>
                </a:ext>
              </a:extLst>
            </p:cNvPr>
            <p:cNvSpPr/>
            <p:nvPr/>
          </p:nvSpPr>
          <p:spPr>
            <a:xfrm>
              <a:off x="1436060" y="293688"/>
              <a:ext cx="20835" cy="130783"/>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solidFill>
              <a:srgbClr val="041E42"/>
            </a:solidFill>
            <a:ln w="9525" cap="flat">
              <a:noFill/>
              <a:prstDash val="solid"/>
              <a:miter/>
            </a:ln>
          </p:spPr>
          <p:txBody>
            <a:bodyPr rtlCol="0" anchor="ctr"/>
            <a:lstStyle/>
            <a:p>
              <a:endParaRPr lang="de-DE"/>
            </a:p>
          </p:txBody>
        </p:sp>
        <p:sp>
          <p:nvSpPr>
            <p:cNvPr id="104" name="Freihandform: Form 151">
              <a:extLst>
                <a:ext uri="{FF2B5EF4-FFF2-40B4-BE49-F238E27FC236}">
                  <a16:creationId xmlns:a16="http://schemas.microsoft.com/office/drawing/2014/main" id="{A137BDFA-16B4-5E4D-90CA-25E45475E283}"/>
                </a:ext>
              </a:extLst>
            </p:cNvPr>
            <p:cNvSpPr/>
            <p:nvPr/>
          </p:nvSpPr>
          <p:spPr>
            <a:xfrm>
              <a:off x="1479334" y="332795"/>
              <a:ext cx="81739" cy="93920"/>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solidFill>
              <a:srgbClr val="041E42"/>
            </a:solidFill>
            <a:ln w="9525" cap="flat">
              <a:noFill/>
              <a:prstDash val="solid"/>
              <a:miter/>
            </a:ln>
          </p:spPr>
          <p:txBody>
            <a:bodyPr rtlCol="0" anchor="ctr"/>
            <a:lstStyle/>
            <a:p>
              <a:endParaRPr lang="de-DE"/>
            </a:p>
          </p:txBody>
        </p:sp>
        <p:sp>
          <p:nvSpPr>
            <p:cNvPr id="105" name="Freihandform: Form 152">
              <a:extLst>
                <a:ext uri="{FF2B5EF4-FFF2-40B4-BE49-F238E27FC236}">
                  <a16:creationId xmlns:a16="http://schemas.microsoft.com/office/drawing/2014/main" id="{51BC45C2-1274-BB42-B2FF-655E609A4F3F}"/>
                </a:ext>
              </a:extLst>
            </p:cNvPr>
            <p:cNvSpPr/>
            <p:nvPr/>
          </p:nvSpPr>
          <p:spPr>
            <a:xfrm>
              <a:off x="1572613" y="334718"/>
              <a:ext cx="85906" cy="89753"/>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solidFill>
              <a:srgbClr val="041E42"/>
            </a:solidFill>
            <a:ln w="9525" cap="flat">
              <a:noFill/>
              <a:prstDash val="solid"/>
              <a:miter/>
            </a:ln>
          </p:spPr>
          <p:txBody>
            <a:bodyPr rtlCol="0" anchor="ctr"/>
            <a:lstStyle/>
            <a:p>
              <a:endParaRPr lang="de-DE"/>
            </a:p>
          </p:txBody>
        </p:sp>
        <p:sp>
          <p:nvSpPr>
            <p:cNvPr id="106" name="Freihandform: Form 153">
              <a:extLst>
                <a:ext uri="{FF2B5EF4-FFF2-40B4-BE49-F238E27FC236}">
                  <a16:creationId xmlns:a16="http://schemas.microsoft.com/office/drawing/2014/main" id="{039CA6A1-8CFA-4A4B-9F23-2BB7B0C89625}"/>
                </a:ext>
              </a:extLst>
            </p:cNvPr>
            <p:cNvSpPr/>
            <p:nvPr/>
          </p:nvSpPr>
          <p:spPr>
            <a:xfrm>
              <a:off x="1669733" y="332795"/>
              <a:ext cx="75975" cy="93920"/>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9"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solidFill>
              <a:srgbClr val="041E42"/>
            </a:solidFill>
            <a:ln w="9525" cap="flat">
              <a:noFill/>
              <a:prstDash val="solid"/>
              <a:miter/>
            </a:ln>
          </p:spPr>
          <p:txBody>
            <a:bodyPr rtlCol="0" anchor="ctr"/>
            <a:lstStyle/>
            <a:p>
              <a:endParaRPr lang="de-DE"/>
            </a:p>
          </p:txBody>
        </p:sp>
        <p:sp>
          <p:nvSpPr>
            <p:cNvPr id="107" name="Freihandform: Form 154">
              <a:extLst>
                <a:ext uri="{FF2B5EF4-FFF2-40B4-BE49-F238E27FC236}">
                  <a16:creationId xmlns:a16="http://schemas.microsoft.com/office/drawing/2014/main" id="{ED05D2C0-4637-7549-888A-5A0ED2277201}"/>
                </a:ext>
              </a:extLst>
            </p:cNvPr>
            <p:cNvSpPr/>
            <p:nvPr/>
          </p:nvSpPr>
          <p:spPr>
            <a:xfrm>
              <a:off x="1772314" y="332795"/>
              <a:ext cx="77252" cy="9199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solidFill>
              <a:srgbClr val="041E42"/>
            </a:solidFill>
            <a:ln w="9525" cap="flat">
              <a:noFill/>
              <a:prstDash val="solid"/>
              <a:miter/>
            </a:ln>
          </p:spPr>
          <p:txBody>
            <a:bodyPr rtlCol="0" anchor="ctr"/>
            <a:lstStyle/>
            <a:p>
              <a:endParaRPr lang="de-DE"/>
            </a:p>
          </p:txBody>
        </p:sp>
        <p:sp>
          <p:nvSpPr>
            <p:cNvPr id="108" name="Freihandform: Form 155">
              <a:extLst>
                <a:ext uri="{FF2B5EF4-FFF2-40B4-BE49-F238E27FC236}">
                  <a16:creationId xmlns:a16="http://schemas.microsoft.com/office/drawing/2014/main" id="{E19058B0-7775-D44E-B670-ABF807D028C6}"/>
                </a:ext>
              </a:extLst>
            </p:cNvPr>
            <p:cNvSpPr/>
            <p:nvPr/>
          </p:nvSpPr>
          <p:spPr>
            <a:xfrm>
              <a:off x="1871684" y="293688"/>
              <a:ext cx="83663" cy="133347"/>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solidFill>
              <a:srgbClr val="041E42"/>
            </a:solidFill>
            <a:ln w="9525" cap="flat">
              <a:noFill/>
              <a:prstDash val="solid"/>
              <a:miter/>
            </a:ln>
          </p:spPr>
          <p:txBody>
            <a:bodyPr rtlCol="0" anchor="ctr"/>
            <a:lstStyle/>
            <a:p>
              <a:endParaRPr lang="de-DE"/>
            </a:p>
          </p:txBody>
        </p:sp>
        <p:sp>
          <p:nvSpPr>
            <p:cNvPr id="109" name="Freihandform: Form 156">
              <a:extLst>
                <a:ext uri="{FF2B5EF4-FFF2-40B4-BE49-F238E27FC236}">
                  <a16:creationId xmlns:a16="http://schemas.microsoft.com/office/drawing/2014/main" id="{B494CC1A-A672-C84F-986B-05A683E0AF13}"/>
                </a:ext>
              </a:extLst>
            </p:cNvPr>
            <p:cNvSpPr/>
            <p:nvPr/>
          </p:nvSpPr>
          <p:spPr>
            <a:xfrm>
              <a:off x="1978106" y="332795"/>
              <a:ext cx="81739" cy="93920"/>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solidFill>
              <a:srgbClr val="041E42"/>
            </a:solidFill>
            <a:ln w="9525" cap="flat">
              <a:noFill/>
              <a:prstDash val="solid"/>
              <a:miter/>
            </a:ln>
          </p:spPr>
          <p:txBody>
            <a:bodyPr rtlCol="0" anchor="ctr"/>
            <a:lstStyle/>
            <a:p>
              <a:endParaRPr lang="de-DE"/>
            </a:p>
          </p:txBody>
        </p:sp>
        <p:sp>
          <p:nvSpPr>
            <p:cNvPr id="110" name="Freihandform: Form 157">
              <a:extLst>
                <a:ext uri="{FF2B5EF4-FFF2-40B4-BE49-F238E27FC236}">
                  <a16:creationId xmlns:a16="http://schemas.microsoft.com/office/drawing/2014/main" id="{3FA5D363-CFB8-0746-97D7-B5D03E23E745}"/>
                </a:ext>
              </a:extLst>
            </p:cNvPr>
            <p:cNvSpPr/>
            <p:nvPr/>
          </p:nvSpPr>
          <p:spPr>
            <a:xfrm>
              <a:off x="2083566" y="332713"/>
              <a:ext cx="53852" cy="91758"/>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solidFill>
              <a:srgbClr val="041E42"/>
            </a:solidFill>
            <a:ln w="9525" cap="flat">
              <a:noFill/>
              <a:prstDash val="solid"/>
              <a:miter/>
            </a:ln>
          </p:spPr>
          <p:txBody>
            <a:bodyPr rtlCol="0" anchor="ctr"/>
            <a:lstStyle/>
            <a:p>
              <a:endParaRPr lang="de-DE"/>
            </a:p>
          </p:txBody>
        </p:sp>
        <p:sp>
          <p:nvSpPr>
            <p:cNvPr id="111" name="Freihandform: Form 158">
              <a:extLst>
                <a:ext uri="{FF2B5EF4-FFF2-40B4-BE49-F238E27FC236}">
                  <a16:creationId xmlns:a16="http://schemas.microsoft.com/office/drawing/2014/main" id="{61F52BFA-2C47-174A-AD0B-49737BCE47CD}"/>
                </a:ext>
              </a:extLst>
            </p:cNvPr>
            <p:cNvSpPr/>
            <p:nvPr/>
          </p:nvSpPr>
          <p:spPr>
            <a:xfrm>
              <a:off x="2150561" y="359721"/>
              <a:ext cx="43915" cy="19874"/>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solidFill>
              <a:srgbClr val="041E42"/>
            </a:solidFill>
            <a:ln w="9525" cap="flat">
              <a:noFill/>
              <a:prstDash val="solid"/>
              <a:miter/>
            </a:ln>
          </p:spPr>
          <p:txBody>
            <a:bodyPr rtlCol="0" anchor="ctr"/>
            <a:lstStyle/>
            <a:p>
              <a:endParaRPr lang="de-DE"/>
            </a:p>
          </p:txBody>
        </p:sp>
        <p:sp>
          <p:nvSpPr>
            <p:cNvPr id="161" name="Freihandform: Form 159">
              <a:extLst>
                <a:ext uri="{FF2B5EF4-FFF2-40B4-BE49-F238E27FC236}">
                  <a16:creationId xmlns:a16="http://schemas.microsoft.com/office/drawing/2014/main" id="{56D89971-3BAE-8B48-8779-9659478A6E33}"/>
                </a:ext>
              </a:extLst>
            </p:cNvPr>
            <p:cNvSpPr/>
            <p:nvPr/>
          </p:nvSpPr>
          <p:spPr>
            <a:xfrm>
              <a:off x="2221081" y="300420"/>
              <a:ext cx="97126" cy="126295"/>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solidFill>
              <a:srgbClr val="041E42"/>
            </a:solidFill>
            <a:ln w="9525" cap="flat">
              <a:noFill/>
              <a:prstDash val="solid"/>
              <a:miter/>
            </a:ln>
          </p:spPr>
          <p:txBody>
            <a:bodyPr rtlCol="0" anchor="ctr"/>
            <a:lstStyle/>
            <a:p>
              <a:endParaRPr lang="de-DE"/>
            </a:p>
          </p:txBody>
        </p:sp>
        <p:sp>
          <p:nvSpPr>
            <p:cNvPr id="162" name="Freihandform: Form 160">
              <a:extLst>
                <a:ext uri="{FF2B5EF4-FFF2-40B4-BE49-F238E27FC236}">
                  <a16:creationId xmlns:a16="http://schemas.microsoft.com/office/drawing/2014/main" id="{5BFB40D3-0C94-C34E-8D0C-BA37CE64A2A6}"/>
                </a:ext>
              </a:extLst>
            </p:cNvPr>
            <p:cNvSpPr/>
            <p:nvPr/>
          </p:nvSpPr>
          <p:spPr>
            <a:xfrm>
              <a:off x="2346415" y="332795"/>
              <a:ext cx="76931" cy="9199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solidFill>
              <a:srgbClr val="041E42"/>
            </a:solidFill>
            <a:ln w="9525" cap="flat">
              <a:noFill/>
              <a:prstDash val="solid"/>
              <a:miter/>
            </a:ln>
          </p:spPr>
          <p:txBody>
            <a:bodyPr rtlCol="0" anchor="ctr"/>
            <a:lstStyle/>
            <a:p>
              <a:endParaRPr lang="de-DE"/>
            </a:p>
          </p:txBody>
        </p:sp>
        <p:sp>
          <p:nvSpPr>
            <p:cNvPr id="163" name="Freihandform: Form 161">
              <a:extLst>
                <a:ext uri="{FF2B5EF4-FFF2-40B4-BE49-F238E27FC236}">
                  <a16:creationId xmlns:a16="http://schemas.microsoft.com/office/drawing/2014/main" id="{5F3B670D-3F4C-EB46-B888-A17039EC5DA8}"/>
                </a:ext>
              </a:extLst>
            </p:cNvPr>
            <p:cNvSpPr/>
            <p:nvPr/>
          </p:nvSpPr>
          <p:spPr>
            <a:xfrm>
              <a:off x="2447067" y="294971"/>
              <a:ext cx="26605" cy="129501"/>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solidFill>
              <a:srgbClr val="041E42"/>
            </a:solidFill>
            <a:ln w="9525" cap="flat">
              <a:noFill/>
              <a:prstDash val="solid"/>
              <a:miter/>
            </a:ln>
          </p:spPr>
          <p:txBody>
            <a:bodyPr rtlCol="0" anchor="ctr"/>
            <a:lstStyle/>
            <a:p>
              <a:endParaRPr lang="de-DE"/>
            </a:p>
          </p:txBody>
        </p:sp>
        <p:sp>
          <p:nvSpPr>
            <p:cNvPr id="164" name="Freihandform: Form 162">
              <a:extLst>
                <a:ext uri="{FF2B5EF4-FFF2-40B4-BE49-F238E27FC236}">
                  <a16:creationId xmlns:a16="http://schemas.microsoft.com/office/drawing/2014/main" id="{1AC6A114-F6C4-A44F-82C1-746D659D92E5}"/>
                </a:ext>
              </a:extLst>
            </p:cNvPr>
            <p:cNvSpPr/>
            <p:nvPr/>
          </p:nvSpPr>
          <p:spPr>
            <a:xfrm>
              <a:off x="2488418" y="335039"/>
              <a:ext cx="87189" cy="89753"/>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9"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solidFill>
              <a:srgbClr val="041E42"/>
            </a:solidFill>
            <a:ln w="9525" cap="flat">
              <a:noFill/>
              <a:prstDash val="solid"/>
              <a:miter/>
            </a:ln>
          </p:spPr>
          <p:txBody>
            <a:bodyPr rtlCol="0" anchor="ctr"/>
            <a:lstStyle/>
            <a:p>
              <a:endParaRPr lang="de-DE"/>
            </a:p>
          </p:txBody>
        </p:sp>
        <p:sp>
          <p:nvSpPr>
            <p:cNvPr id="165" name="Freihandform: Form 163">
              <a:extLst>
                <a:ext uri="{FF2B5EF4-FFF2-40B4-BE49-F238E27FC236}">
                  <a16:creationId xmlns:a16="http://schemas.microsoft.com/office/drawing/2014/main" id="{6C84A291-9A88-BC46-9243-A5BDAD73E704}"/>
                </a:ext>
              </a:extLst>
            </p:cNvPr>
            <p:cNvSpPr/>
            <p:nvPr/>
          </p:nvSpPr>
          <p:spPr>
            <a:xfrm>
              <a:off x="2585223" y="332795"/>
              <a:ext cx="81739" cy="93920"/>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solidFill>
              <a:srgbClr val="041E42"/>
            </a:solidFill>
            <a:ln w="9525" cap="flat">
              <a:noFill/>
              <a:prstDash val="solid"/>
              <a:miter/>
            </a:ln>
          </p:spPr>
          <p:txBody>
            <a:bodyPr rtlCol="0" anchor="ctr"/>
            <a:lstStyle/>
            <a:p>
              <a:endParaRPr lang="de-DE"/>
            </a:p>
          </p:txBody>
        </p:sp>
        <p:sp>
          <p:nvSpPr>
            <p:cNvPr id="166" name="Freihandform: Form 165">
              <a:extLst>
                <a:ext uri="{FF2B5EF4-FFF2-40B4-BE49-F238E27FC236}">
                  <a16:creationId xmlns:a16="http://schemas.microsoft.com/office/drawing/2014/main" id="{ED77166F-3C93-3744-9927-37978A728989}"/>
                </a:ext>
              </a:extLst>
            </p:cNvPr>
            <p:cNvSpPr/>
            <p:nvPr/>
          </p:nvSpPr>
          <p:spPr>
            <a:xfrm>
              <a:off x="2690683" y="332713"/>
              <a:ext cx="53852" cy="91758"/>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solidFill>
              <a:srgbClr val="041E42"/>
            </a:solidFill>
            <a:ln w="9525" cap="flat">
              <a:noFill/>
              <a:prstDash val="solid"/>
              <a:miter/>
            </a:ln>
          </p:spPr>
          <p:txBody>
            <a:bodyPr rtlCol="0" anchor="ctr"/>
            <a:lstStyle/>
            <a:p>
              <a:endParaRPr lang="de-DE"/>
            </a:p>
          </p:txBody>
        </p:sp>
        <p:sp>
          <p:nvSpPr>
            <p:cNvPr id="167" name="Freihandform: Form 166">
              <a:extLst>
                <a:ext uri="{FF2B5EF4-FFF2-40B4-BE49-F238E27FC236}">
                  <a16:creationId xmlns:a16="http://schemas.microsoft.com/office/drawing/2014/main" id="{407D65A0-6EC3-0D4A-8197-FB6484487BE4}"/>
                </a:ext>
              </a:extLst>
            </p:cNvPr>
            <p:cNvSpPr/>
            <p:nvPr/>
          </p:nvSpPr>
          <p:spPr>
            <a:xfrm>
              <a:off x="2754472" y="332474"/>
              <a:ext cx="69238" cy="94240"/>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solidFill>
              <a:srgbClr val="041E42"/>
            </a:solidFill>
            <a:ln w="9525" cap="flat">
              <a:noFill/>
              <a:prstDash val="solid"/>
              <a:miter/>
            </a:ln>
          </p:spPr>
          <p:txBody>
            <a:bodyPr rtlCol="0" anchor="ctr"/>
            <a:lstStyle/>
            <a:p>
              <a:endParaRPr lang="de-DE"/>
            </a:p>
          </p:txBody>
        </p:sp>
        <p:sp>
          <p:nvSpPr>
            <p:cNvPr id="168" name="Freihandform: Form 168">
              <a:extLst>
                <a:ext uri="{FF2B5EF4-FFF2-40B4-BE49-F238E27FC236}">
                  <a16:creationId xmlns:a16="http://schemas.microsoft.com/office/drawing/2014/main" id="{F67E5B46-C275-4F48-A09F-54D35BC6A4BF}"/>
                </a:ext>
              </a:extLst>
            </p:cNvPr>
            <p:cNvSpPr/>
            <p:nvPr/>
          </p:nvSpPr>
          <p:spPr>
            <a:xfrm>
              <a:off x="2843264" y="294971"/>
              <a:ext cx="26605" cy="129501"/>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solidFill>
              <a:srgbClr val="041E42"/>
            </a:solidFill>
            <a:ln w="9525" cap="flat">
              <a:noFill/>
              <a:prstDash val="solid"/>
              <a:miter/>
            </a:ln>
          </p:spPr>
          <p:txBody>
            <a:bodyPr rtlCol="0" anchor="ctr"/>
            <a:lstStyle/>
            <a:p>
              <a:endParaRPr lang="de-DE"/>
            </a:p>
          </p:txBody>
        </p:sp>
        <p:sp>
          <p:nvSpPr>
            <p:cNvPr id="169" name="Freihandform: Form 169">
              <a:extLst>
                <a:ext uri="{FF2B5EF4-FFF2-40B4-BE49-F238E27FC236}">
                  <a16:creationId xmlns:a16="http://schemas.microsoft.com/office/drawing/2014/main" id="{909E25E7-19E2-8747-9126-F1AB3D631F78}"/>
                </a:ext>
              </a:extLst>
            </p:cNvPr>
            <p:cNvSpPr/>
            <p:nvPr/>
          </p:nvSpPr>
          <p:spPr>
            <a:xfrm>
              <a:off x="2884935" y="306189"/>
              <a:ext cx="55775" cy="120525"/>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solidFill>
              <a:srgbClr val="041E42"/>
            </a:solidFill>
            <a:ln w="9525" cap="flat">
              <a:noFill/>
              <a:prstDash val="solid"/>
              <a:miter/>
            </a:ln>
          </p:spPr>
          <p:txBody>
            <a:bodyPr rtlCol="0" anchor="ctr"/>
            <a:lstStyle/>
            <a:p>
              <a:endParaRPr lang="de-DE"/>
            </a:p>
          </p:txBody>
        </p:sp>
        <p:sp>
          <p:nvSpPr>
            <p:cNvPr id="170" name="Freihandform: Form 170">
              <a:extLst>
                <a:ext uri="{FF2B5EF4-FFF2-40B4-BE49-F238E27FC236}">
                  <a16:creationId xmlns:a16="http://schemas.microsoft.com/office/drawing/2014/main" id="{EAC5A913-E03E-7D4D-9078-FE9CA24554F9}"/>
                </a:ext>
              </a:extLst>
            </p:cNvPr>
            <p:cNvSpPr/>
            <p:nvPr/>
          </p:nvSpPr>
          <p:spPr>
            <a:xfrm>
              <a:off x="2957058" y="296573"/>
              <a:ext cx="75970" cy="130142"/>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solidFill>
              <a:srgbClr val="041E42"/>
            </a:solidFill>
            <a:ln w="9525" cap="flat">
              <a:noFill/>
              <a:prstDash val="solid"/>
              <a:miter/>
            </a:ln>
          </p:spPr>
          <p:txBody>
            <a:bodyPr rtlCol="0" anchor="ctr"/>
            <a:lstStyle/>
            <a:p>
              <a:endParaRPr lang="de-DE"/>
            </a:p>
          </p:txBody>
        </p:sp>
        <p:sp>
          <p:nvSpPr>
            <p:cNvPr id="171" name="Freihandform: Form 171">
              <a:extLst>
                <a:ext uri="{FF2B5EF4-FFF2-40B4-BE49-F238E27FC236}">
                  <a16:creationId xmlns:a16="http://schemas.microsoft.com/office/drawing/2014/main" id="{8FABF0FD-F7EF-5349-A2E7-C349C225F8D4}"/>
                </a:ext>
              </a:extLst>
            </p:cNvPr>
            <p:cNvSpPr/>
            <p:nvPr/>
          </p:nvSpPr>
          <p:spPr>
            <a:xfrm>
              <a:off x="3049376" y="306189"/>
              <a:ext cx="55775" cy="120525"/>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solidFill>
              <a:srgbClr val="041E42"/>
            </a:solidFill>
            <a:ln w="9525" cap="flat">
              <a:noFill/>
              <a:prstDash val="solid"/>
              <a:miter/>
            </a:ln>
          </p:spPr>
          <p:txBody>
            <a:bodyPr rtlCol="0" anchor="ctr"/>
            <a:lstStyle/>
            <a:p>
              <a:endParaRPr lang="de-DE"/>
            </a:p>
          </p:txBody>
        </p:sp>
        <p:sp>
          <p:nvSpPr>
            <p:cNvPr id="172" name="Freihandform: Form 172">
              <a:extLst>
                <a:ext uri="{FF2B5EF4-FFF2-40B4-BE49-F238E27FC236}">
                  <a16:creationId xmlns:a16="http://schemas.microsoft.com/office/drawing/2014/main" id="{691B08B6-CE79-0F4B-B988-B7D1CEE53D89}"/>
                </a:ext>
              </a:extLst>
            </p:cNvPr>
            <p:cNvSpPr/>
            <p:nvPr/>
          </p:nvSpPr>
          <p:spPr>
            <a:xfrm>
              <a:off x="510639" y="494671"/>
              <a:ext cx="92638" cy="124051"/>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solidFill>
              <a:schemeClr val="tx1"/>
            </a:solidFill>
            <a:ln w="9525" cap="flat">
              <a:noFill/>
              <a:prstDash val="solid"/>
              <a:miter/>
            </a:ln>
          </p:spPr>
          <p:txBody>
            <a:bodyPr rtlCol="0" anchor="ctr"/>
            <a:lstStyle/>
            <a:p>
              <a:endParaRPr lang="de-DE"/>
            </a:p>
          </p:txBody>
        </p:sp>
        <p:sp>
          <p:nvSpPr>
            <p:cNvPr id="173" name="Freihandform: Form 173">
              <a:extLst>
                <a:ext uri="{FF2B5EF4-FFF2-40B4-BE49-F238E27FC236}">
                  <a16:creationId xmlns:a16="http://schemas.microsoft.com/office/drawing/2014/main" id="{618EC208-E675-F54F-926D-39AE3A23A938}"/>
                </a:ext>
              </a:extLst>
            </p:cNvPr>
            <p:cNvSpPr/>
            <p:nvPr/>
          </p:nvSpPr>
          <p:spPr>
            <a:xfrm>
              <a:off x="603919" y="526726"/>
              <a:ext cx="81739" cy="93920"/>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solidFill>
              <a:schemeClr val="tx1"/>
            </a:solidFill>
            <a:ln w="9525" cap="flat">
              <a:noFill/>
              <a:prstDash val="solid"/>
              <a:miter/>
            </a:ln>
          </p:spPr>
          <p:txBody>
            <a:bodyPr rtlCol="0" anchor="ctr"/>
            <a:lstStyle/>
            <a:p>
              <a:endParaRPr lang="de-DE"/>
            </a:p>
          </p:txBody>
        </p:sp>
        <p:sp>
          <p:nvSpPr>
            <p:cNvPr id="174" name="Freihandform: Form 174">
              <a:extLst>
                <a:ext uri="{FF2B5EF4-FFF2-40B4-BE49-F238E27FC236}">
                  <a16:creationId xmlns:a16="http://schemas.microsoft.com/office/drawing/2014/main" id="{F3D8309A-1653-614D-A944-931615072E3B}"/>
                </a:ext>
              </a:extLst>
            </p:cNvPr>
            <p:cNvSpPr/>
            <p:nvPr/>
          </p:nvSpPr>
          <p:spPr>
            <a:xfrm>
              <a:off x="703929" y="526405"/>
              <a:ext cx="75649" cy="94241"/>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solidFill>
              <a:schemeClr val="tx1"/>
            </a:solidFill>
            <a:ln w="9525" cap="flat">
              <a:noFill/>
              <a:prstDash val="solid"/>
              <a:miter/>
            </a:ln>
          </p:spPr>
          <p:txBody>
            <a:bodyPr rtlCol="0" anchor="ctr"/>
            <a:lstStyle/>
            <a:p>
              <a:endParaRPr lang="de-DE"/>
            </a:p>
          </p:txBody>
        </p:sp>
        <p:sp>
          <p:nvSpPr>
            <p:cNvPr id="175" name="Freihandform: Form 175">
              <a:extLst>
                <a:ext uri="{FF2B5EF4-FFF2-40B4-BE49-F238E27FC236}">
                  <a16:creationId xmlns:a16="http://schemas.microsoft.com/office/drawing/2014/main" id="{717FDDCD-E871-BB4D-B232-2CEF5564DDCE}"/>
                </a:ext>
              </a:extLst>
            </p:cNvPr>
            <p:cNvSpPr/>
            <p:nvPr/>
          </p:nvSpPr>
          <p:spPr>
            <a:xfrm>
              <a:off x="797850" y="487619"/>
              <a:ext cx="76931" cy="131103"/>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solidFill>
              <a:schemeClr val="tx1"/>
            </a:solidFill>
            <a:ln w="9525" cap="flat">
              <a:noFill/>
              <a:prstDash val="solid"/>
              <a:miter/>
            </a:ln>
          </p:spPr>
          <p:txBody>
            <a:bodyPr rtlCol="0" anchor="ctr"/>
            <a:lstStyle/>
            <a:p>
              <a:endParaRPr lang="de-DE"/>
            </a:p>
          </p:txBody>
        </p:sp>
        <p:sp>
          <p:nvSpPr>
            <p:cNvPr id="176" name="Freihandform: Form 176">
              <a:extLst>
                <a:ext uri="{FF2B5EF4-FFF2-40B4-BE49-F238E27FC236}">
                  <a16:creationId xmlns:a16="http://schemas.microsoft.com/office/drawing/2014/main" id="{C8995C5D-7CC7-2E42-B769-E20C40839485}"/>
                </a:ext>
              </a:extLst>
            </p:cNvPr>
            <p:cNvSpPr/>
            <p:nvPr/>
          </p:nvSpPr>
          <p:spPr>
            <a:xfrm>
              <a:off x="901707" y="526726"/>
              <a:ext cx="76931" cy="9199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solidFill>
              <a:schemeClr val="tx1"/>
            </a:solidFill>
            <a:ln w="9525" cap="flat">
              <a:noFill/>
              <a:prstDash val="solid"/>
              <a:miter/>
            </a:ln>
          </p:spPr>
          <p:txBody>
            <a:bodyPr rtlCol="0" anchor="ctr"/>
            <a:lstStyle/>
            <a:p>
              <a:endParaRPr lang="de-DE"/>
            </a:p>
          </p:txBody>
        </p:sp>
        <p:sp>
          <p:nvSpPr>
            <p:cNvPr id="177" name="Freihandform: Form 177">
              <a:extLst>
                <a:ext uri="{FF2B5EF4-FFF2-40B4-BE49-F238E27FC236}">
                  <a16:creationId xmlns:a16="http://schemas.microsoft.com/office/drawing/2014/main" id="{F0031B75-0C69-0A40-8402-DC1DE0934A97}"/>
                </a:ext>
              </a:extLst>
            </p:cNvPr>
            <p:cNvSpPr/>
            <p:nvPr/>
          </p:nvSpPr>
          <p:spPr>
            <a:xfrm>
              <a:off x="1002359" y="488901"/>
              <a:ext cx="26605" cy="129501"/>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solidFill>
              <a:schemeClr val="tx1"/>
            </a:solidFill>
            <a:ln w="9525" cap="flat">
              <a:noFill/>
              <a:prstDash val="solid"/>
              <a:miter/>
            </a:ln>
          </p:spPr>
          <p:txBody>
            <a:bodyPr rtlCol="0" anchor="ctr"/>
            <a:lstStyle/>
            <a:p>
              <a:endParaRPr lang="de-DE"/>
            </a:p>
          </p:txBody>
        </p:sp>
        <p:sp>
          <p:nvSpPr>
            <p:cNvPr id="178" name="Freihandform: Form 178">
              <a:extLst>
                <a:ext uri="{FF2B5EF4-FFF2-40B4-BE49-F238E27FC236}">
                  <a16:creationId xmlns:a16="http://schemas.microsoft.com/office/drawing/2014/main" id="{A0198E80-4FED-D345-A056-52D3E6BA6E76}"/>
                </a:ext>
              </a:extLst>
            </p:cNvPr>
            <p:cNvSpPr/>
            <p:nvPr/>
          </p:nvSpPr>
          <p:spPr>
            <a:xfrm>
              <a:off x="1045312" y="526405"/>
              <a:ext cx="69238" cy="94241"/>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solidFill>
              <a:schemeClr val="tx1"/>
            </a:solidFill>
            <a:ln w="9525" cap="flat">
              <a:noFill/>
              <a:prstDash val="solid"/>
              <a:miter/>
            </a:ln>
          </p:spPr>
          <p:txBody>
            <a:bodyPr rtlCol="0" anchor="ctr"/>
            <a:lstStyle/>
            <a:p>
              <a:endParaRPr lang="de-DE"/>
            </a:p>
          </p:txBody>
        </p:sp>
        <p:sp>
          <p:nvSpPr>
            <p:cNvPr id="179" name="Freihandform: Form 179">
              <a:extLst>
                <a:ext uri="{FF2B5EF4-FFF2-40B4-BE49-F238E27FC236}">
                  <a16:creationId xmlns:a16="http://schemas.microsoft.com/office/drawing/2014/main" id="{77DC6720-D7A3-F240-A035-723109FD2169}"/>
                </a:ext>
              </a:extLst>
            </p:cNvPr>
            <p:cNvSpPr/>
            <p:nvPr/>
          </p:nvSpPr>
          <p:spPr>
            <a:xfrm>
              <a:off x="1131540" y="526405"/>
              <a:ext cx="75649" cy="94241"/>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solidFill>
              <a:schemeClr val="tx1"/>
            </a:solidFill>
            <a:ln w="9525" cap="flat">
              <a:noFill/>
              <a:prstDash val="solid"/>
              <a:miter/>
            </a:ln>
          </p:spPr>
          <p:txBody>
            <a:bodyPr rtlCol="0" anchor="ctr"/>
            <a:lstStyle/>
            <a:p>
              <a:endParaRPr lang="de-DE"/>
            </a:p>
          </p:txBody>
        </p:sp>
        <p:sp>
          <p:nvSpPr>
            <p:cNvPr id="180" name="Freihandform: Form 180">
              <a:extLst>
                <a:ext uri="{FF2B5EF4-FFF2-40B4-BE49-F238E27FC236}">
                  <a16:creationId xmlns:a16="http://schemas.microsoft.com/office/drawing/2014/main" id="{113741B5-0862-1B40-9D96-56B2A9E93BF4}"/>
                </a:ext>
              </a:extLst>
            </p:cNvPr>
            <p:cNvSpPr/>
            <p:nvPr/>
          </p:nvSpPr>
          <p:spPr>
            <a:xfrm>
              <a:off x="1225460" y="487619"/>
              <a:ext cx="76931" cy="131103"/>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solidFill>
              <a:schemeClr val="tx1"/>
            </a:solidFill>
            <a:ln w="9525" cap="flat">
              <a:noFill/>
              <a:prstDash val="solid"/>
              <a:miter/>
            </a:ln>
          </p:spPr>
          <p:txBody>
            <a:bodyPr rtlCol="0" anchor="ctr"/>
            <a:lstStyle/>
            <a:p>
              <a:endParaRPr lang="de-DE"/>
            </a:p>
          </p:txBody>
        </p:sp>
        <p:sp>
          <p:nvSpPr>
            <p:cNvPr id="181" name="Freihandform: Form 181">
              <a:extLst>
                <a:ext uri="{FF2B5EF4-FFF2-40B4-BE49-F238E27FC236}">
                  <a16:creationId xmlns:a16="http://schemas.microsoft.com/office/drawing/2014/main" id="{DAB37A08-003F-3245-8E24-7AF93F705B58}"/>
                </a:ext>
              </a:extLst>
            </p:cNvPr>
            <p:cNvSpPr/>
            <p:nvPr/>
          </p:nvSpPr>
          <p:spPr>
            <a:xfrm>
              <a:off x="1324189" y="526726"/>
              <a:ext cx="81739" cy="93920"/>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solidFill>
              <a:schemeClr val="tx1"/>
            </a:solidFill>
            <a:ln w="9525" cap="flat">
              <a:noFill/>
              <a:prstDash val="solid"/>
              <a:miter/>
            </a:ln>
          </p:spPr>
          <p:txBody>
            <a:bodyPr rtlCol="0" anchor="ctr"/>
            <a:lstStyle/>
            <a:p>
              <a:endParaRPr lang="de-DE"/>
            </a:p>
          </p:txBody>
        </p:sp>
        <p:sp>
          <p:nvSpPr>
            <p:cNvPr id="182" name="Freihandform: Form 182">
              <a:extLst>
                <a:ext uri="{FF2B5EF4-FFF2-40B4-BE49-F238E27FC236}">
                  <a16:creationId xmlns:a16="http://schemas.microsoft.com/office/drawing/2014/main" id="{FCFDE7EE-E7D1-544E-A701-3197B56FF0AD}"/>
                </a:ext>
              </a:extLst>
            </p:cNvPr>
            <p:cNvSpPr/>
            <p:nvPr/>
          </p:nvSpPr>
          <p:spPr>
            <a:xfrm>
              <a:off x="1482539" y="494671"/>
              <a:ext cx="77893" cy="124051"/>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solidFill>
              <a:schemeClr val="tx1"/>
            </a:solidFill>
            <a:ln w="9525" cap="flat">
              <a:noFill/>
              <a:prstDash val="solid"/>
              <a:miter/>
            </a:ln>
          </p:spPr>
          <p:txBody>
            <a:bodyPr rtlCol="0" anchor="ctr"/>
            <a:lstStyle/>
            <a:p>
              <a:endParaRPr lang="de-DE"/>
            </a:p>
          </p:txBody>
        </p:sp>
        <p:sp>
          <p:nvSpPr>
            <p:cNvPr id="183" name="Freihandform: Form 183">
              <a:extLst>
                <a:ext uri="{FF2B5EF4-FFF2-40B4-BE49-F238E27FC236}">
                  <a16:creationId xmlns:a16="http://schemas.microsoft.com/office/drawing/2014/main" id="{23158B01-DBA4-4448-A419-B14881054104}"/>
                </a:ext>
              </a:extLst>
            </p:cNvPr>
            <p:cNvSpPr/>
            <p:nvPr/>
          </p:nvSpPr>
          <p:spPr>
            <a:xfrm>
              <a:off x="1564279" y="526726"/>
              <a:ext cx="76290" cy="93920"/>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solidFill>
              <a:schemeClr val="tx1"/>
            </a:solidFill>
            <a:ln w="9525" cap="flat">
              <a:noFill/>
              <a:prstDash val="solid"/>
              <a:miter/>
            </a:ln>
          </p:spPr>
          <p:txBody>
            <a:bodyPr rtlCol="0" anchor="ctr"/>
            <a:lstStyle/>
            <a:p>
              <a:endParaRPr lang="de-DE"/>
            </a:p>
          </p:txBody>
        </p:sp>
        <p:sp>
          <p:nvSpPr>
            <p:cNvPr id="184" name="Freihandform: Form 184">
              <a:extLst>
                <a:ext uri="{FF2B5EF4-FFF2-40B4-BE49-F238E27FC236}">
                  <a16:creationId xmlns:a16="http://schemas.microsoft.com/office/drawing/2014/main" id="{F738BA72-6FA5-A340-A4D3-82C845D364B8}"/>
                </a:ext>
              </a:extLst>
            </p:cNvPr>
            <p:cNvSpPr/>
            <p:nvPr/>
          </p:nvSpPr>
          <p:spPr>
            <a:xfrm>
              <a:off x="1667175" y="487619"/>
              <a:ext cx="78854" cy="131103"/>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solidFill>
              <a:schemeClr val="tx1"/>
            </a:solidFill>
            <a:ln w="9525" cap="flat">
              <a:noFill/>
              <a:prstDash val="solid"/>
              <a:miter/>
            </a:ln>
          </p:spPr>
          <p:txBody>
            <a:bodyPr rtlCol="0" anchor="ctr"/>
            <a:lstStyle/>
            <a:p>
              <a:endParaRPr lang="de-DE"/>
            </a:p>
          </p:txBody>
        </p:sp>
        <p:sp>
          <p:nvSpPr>
            <p:cNvPr id="185" name="Freihandform: Form 185">
              <a:extLst>
                <a:ext uri="{FF2B5EF4-FFF2-40B4-BE49-F238E27FC236}">
                  <a16:creationId xmlns:a16="http://schemas.microsoft.com/office/drawing/2014/main" id="{A6D2746E-5F24-D745-A2A3-D0ADEEF336B5}"/>
                </a:ext>
              </a:extLst>
            </p:cNvPr>
            <p:cNvSpPr/>
            <p:nvPr/>
          </p:nvSpPr>
          <p:spPr>
            <a:xfrm>
              <a:off x="1761416" y="528970"/>
              <a:ext cx="77252" cy="9199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solidFill>
              <a:schemeClr val="tx1"/>
            </a:solidFill>
            <a:ln w="9525" cap="flat">
              <a:noFill/>
              <a:prstDash val="solid"/>
              <a:miter/>
            </a:ln>
          </p:spPr>
          <p:txBody>
            <a:bodyPr rtlCol="0" anchor="ctr"/>
            <a:lstStyle/>
            <a:p>
              <a:endParaRPr lang="de-DE"/>
            </a:p>
          </p:txBody>
        </p:sp>
        <p:sp>
          <p:nvSpPr>
            <p:cNvPr id="186" name="Freihandform: Form 186">
              <a:extLst>
                <a:ext uri="{FF2B5EF4-FFF2-40B4-BE49-F238E27FC236}">
                  <a16:creationId xmlns:a16="http://schemas.microsoft.com/office/drawing/2014/main" id="{F365F04E-F6F3-EC40-8AF7-457F234C8148}"/>
                </a:ext>
              </a:extLst>
            </p:cNvPr>
            <p:cNvSpPr/>
            <p:nvPr/>
          </p:nvSpPr>
          <p:spPr>
            <a:xfrm>
              <a:off x="1865594" y="487299"/>
              <a:ext cx="20835" cy="131103"/>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solidFill>
              <a:schemeClr val="tx1"/>
            </a:solidFill>
            <a:ln w="9525" cap="flat">
              <a:noFill/>
              <a:prstDash val="solid"/>
              <a:miter/>
            </a:ln>
          </p:spPr>
          <p:txBody>
            <a:bodyPr rtlCol="0" anchor="ctr"/>
            <a:lstStyle/>
            <a:p>
              <a:endParaRPr lang="de-DE"/>
            </a:p>
          </p:txBody>
        </p:sp>
        <p:sp>
          <p:nvSpPr>
            <p:cNvPr id="187" name="Freihandform: Form 187">
              <a:extLst>
                <a:ext uri="{FF2B5EF4-FFF2-40B4-BE49-F238E27FC236}">
                  <a16:creationId xmlns:a16="http://schemas.microsoft.com/office/drawing/2014/main" id="{E795987B-C466-AF4D-91C5-7C0A403A567B}"/>
                </a:ext>
              </a:extLst>
            </p:cNvPr>
            <p:cNvSpPr/>
            <p:nvPr/>
          </p:nvSpPr>
          <p:spPr>
            <a:xfrm>
              <a:off x="1905021" y="500120"/>
              <a:ext cx="55775" cy="120526"/>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solidFill>
              <a:schemeClr val="tx1"/>
            </a:solidFill>
            <a:ln w="9525" cap="flat">
              <a:noFill/>
              <a:prstDash val="solid"/>
              <a:miter/>
            </a:ln>
          </p:spPr>
          <p:txBody>
            <a:bodyPr rtlCol="0" anchor="ctr"/>
            <a:lstStyle/>
            <a:p>
              <a:endParaRPr lang="de-DE"/>
            </a:p>
          </p:txBody>
        </p:sp>
        <p:sp>
          <p:nvSpPr>
            <p:cNvPr id="188" name="Freihandform: Form 188">
              <a:extLst>
                <a:ext uri="{FF2B5EF4-FFF2-40B4-BE49-F238E27FC236}">
                  <a16:creationId xmlns:a16="http://schemas.microsoft.com/office/drawing/2014/main" id="{03A27536-9171-8D4E-A050-974D975CBA72}"/>
                </a:ext>
              </a:extLst>
            </p:cNvPr>
            <p:cNvSpPr/>
            <p:nvPr/>
          </p:nvSpPr>
          <p:spPr>
            <a:xfrm>
              <a:off x="1977144" y="490504"/>
              <a:ext cx="75970" cy="130142"/>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solidFill>
              <a:schemeClr val="tx1"/>
            </a:solidFill>
            <a:ln w="9525" cap="flat">
              <a:noFill/>
              <a:prstDash val="solid"/>
              <a:miter/>
            </a:ln>
          </p:spPr>
          <p:txBody>
            <a:bodyPr rtlCol="0" anchor="ctr"/>
            <a:lstStyle/>
            <a:p>
              <a:endParaRPr lang="de-DE"/>
            </a:p>
          </p:txBody>
        </p:sp>
        <p:sp>
          <p:nvSpPr>
            <p:cNvPr id="189" name="Freihandform: Form 189">
              <a:extLst>
                <a:ext uri="{FF2B5EF4-FFF2-40B4-BE49-F238E27FC236}">
                  <a16:creationId xmlns:a16="http://schemas.microsoft.com/office/drawing/2014/main" id="{D643B2AE-9BD8-2447-B0FE-BFB5EF735DB4}"/>
                </a:ext>
              </a:extLst>
            </p:cNvPr>
            <p:cNvSpPr/>
            <p:nvPr/>
          </p:nvSpPr>
          <p:spPr>
            <a:xfrm>
              <a:off x="2069462" y="500120"/>
              <a:ext cx="55775" cy="120526"/>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solidFill>
              <a:schemeClr val="tx1"/>
            </a:solidFill>
            <a:ln w="9525" cap="flat">
              <a:noFill/>
              <a:prstDash val="solid"/>
              <a:miter/>
            </a:ln>
          </p:spPr>
          <p:txBody>
            <a:bodyPr rtlCol="0" anchor="ctr"/>
            <a:lstStyle/>
            <a:p>
              <a:endParaRPr lang="de-DE"/>
            </a:p>
          </p:txBody>
        </p:sp>
      </p:grpSp>
      <p:sp>
        <p:nvSpPr>
          <p:cNvPr id="191" name="Freihandform: Form 87">
            <a:extLst>
              <a:ext uri="{FF2B5EF4-FFF2-40B4-BE49-F238E27FC236}">
                <a16:creationId xmlns:a16="http://schemas.microsoft.com/office/drawing/2014/main" id="{DEFECFB7-4BFC-2143-8119-7CD966471870}"/>
              </a:ext>
            </a:extLst>
          </p:cNvPr>
          <p:cNvSpPr/>
          <p:nvPr userDrawn="1"/>
        </p:nvSpPr>
        <p:spPr>
          <a:xfrm>
            <a:off x="10272966" y="300704"/>
            <a:ext cx="1403903" cy="535987"/>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rgbClr val="041E42"/>
          </a:solidFill>
          <a:ln w="2892" cap="flat">
            <a:noFill/>
            <a:prstDash val="solid"/>
            <a:miter/>
          </a:ln>
        </p:spPr>
        <p:txBody>
          <a:bodyPr rtlCol="0" anchor="ctr"/>
          <a:lstStyle/>
          <a:p>
            <a:endParaRPr lang="de-DE"/>
          </a:p>
        </p:txBody>
      </p:sp>
    </p:spTree>
    <p:extLst>
      <p:ext uri="{BB962C8B-B14F-4D97-AF65-F5344CB8AC3E}">
        <p14:creationId xmlns:p14="http://schemas.microsoft.com/office/powerpoint/2010/main" val="331109205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foli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0B4FCF17-48A0-4939-9B86-4A0E590241E6}" type="datetime4">
              <a:rPr lang="de-DE" smtClean="0"/>
              <a:t>11. Januar 2024</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Technische Fakultät</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7" name="Textplatzhalter 6">
            <a:extLst>
              <a:ext uri="{FF2B5EF4-FFF2-40B4-BE49-F238E27FC236}">
                <a16:creationId xmlns:a16="http://schemas.microsoft.com/office/drawing/2014/main" id="{7C50F1EF-7CD3-4F38-8BE6-ED3FCE2DB361}"/>
              </a:ext>
            </a:extLst>
          </p:cNvPr>
          <p:cNvSpPr>
            <a:spLocks noGrp="1"/>
          </p:cNvSpPr>
          <p:nvPr>
            <p:ph type="body" sz="quarter" idx="13"/>
          </p:nvPr>
        </p:nvSpPr>
        <p:spPr>
          <a:xfrm>
            <a:off x="518317" y="1631156"/>
            <a:ext cx="11157745" cy="4569619"/>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itel 5">
            <a:extLst>
              <a:ext uri="{FF2B5EF4-FFF2-40B4-BE49-F238E27FC236}">
                <a16:creationId xmlns:a16="http://schemas.microsoft.com/office/drawing/2014/main" id="{F5C59997-58CB-4A34-A7D6-744D4117FF64}"/>
              </a:ext>
            </a:extLst>
          </p:cNvPr>
          <p:cNvSpPr>
            <a:spLocks noGrp="1"/>
          </p:cNvSpPr>
          <p:nvPr>
            <p:ph type="title"/>
          </p:nvPr>
        </p:nvSpPr>
        <p:spPr/>
        <p:txBody>
          <a:bodyPr/>
          <a:lstStyle>
            <a:lvl1pPr>
              <a:defRPr>
                <a:solidFill>
                  <a:srgbClr val="041E42"/>
                </a:solidFill>
              </a:defRPr>
            </a:lvl1pPr>
          </a:lstStyle>
          <a:p>
            <a:r>
              <a:rPr lang="de-DE" dirty="0"/>
              <a:t>Mastertitelformat bearbeiten</a:t>
            </a:r>
          </a:p>
        </p:txBody>
      </p:sp>
      <p:sp>
        <p:nvSpPr>
          <p:cNvPr id="9" name="Bildplatzhalter 6">
            <a:extLst>
              <a:ext uri="{FF2B5EF4-FFF2-40B4-BE49-F238E27FC236}">
                <a16:creationId xmlns:a16="http://schemas.microsoft.com/office/drawing/2014/main" id="{25613776-0F22-42BA-AE5A-1B73727AAD1E}"/>
              </a:ext>
            </a:extLst>
          </p:cNvPr>
          <p:cNvSpPr>
            <a:spLocks noGrp="1"/>
          </p:cNvSpPr>
          <p:nvPr>
            <p:ph type="pic" sz="quarter" idx="38" hasCustomPrompt="1"/>
          </p:nvPr>
        </p:nvSpPr>
        <p:spPr>
          <a:xfrm>
            <a:off x="8437356" y="301185"/>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1" name="Textplatzhalter 9">
            <a:extLst>
              <a:ext uri="{FF2B5EF4-FFF2-40B4-BE49-F238E27FC236}">
                <a16:creationId xmlns:a16="http://schemas.microsoft.com/office/drawing/2014/main" id="{28AE96D7-C3C8-4590-B13B-86D938A78906}"/>
              </a:ext>
            </a:extLst>
          </p:cNvPr>
          <p:cNvSpPr>
            <a:spLocks noGrp="1"/>
          </p:cNvSpPr>
          <p:nvPr>
            <p:ph type="body" sz="quarter" idx="37"/>
          </p:nvPr>
        </p:nvSpPr>
        <p:spPr>
          <a:xfrm>
            <a:off x="518317" y="687598"/>
            <a:ext cx="6844385" cy="249812"/>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65432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folie | zweispalti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871C8739-BFB7-40C2-B28E-69BB709E9C11}" type="datetime4">
              <a:rPr lang="de-DE" smtClean="0"/>
              <a:t>11. Januar 2024</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Technische Fakultät</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7" name="Textplatzhalter 6">
            <a:extLst>
              <a:ext uri="{FF2B5EF4-FFF2-40B4-BE49-F238E27FC236}">
                <a16:creationId xmlns:a16="http://schemas.microsoft.com/office/drawing/2014/main" id="{7C50F1EF-7CD3-4F38-8BE6-ED3FCE2DB361}"/>
              </a:ext>
            </a:extLst>
          </p:cNvPr>
          <p:cNvSpPr>
            <a:spLocks noGrp="1"/>
          </p:cNvSpPr>
          <p:nvPr>
            <p:ph type="body" sz="quarter" idx="13"/>
          </p:nvPr>
        </p:nvSpPr>
        <p:spPr>
          <a:xfrm>
            <a:off x="518318" y="1631156"/>
            <a:ext cx="5469732" cy="4569619"/>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extplatzhalter 6">
            <a:extLst>
              <a:ext uri="{FF2B5EF4-FFF2-40B4-BE49-F238E27FC236}">
                <a16:creationId xmlns:a16="http://schemas.microsoft.com/office/drawing/2014/main" id="{024A1079-17C2-45DE-A16B-14C152A08FA0}"/>
              </a:ext>
            </a:extLst>
          </p:cNvPr>
          <p:cNvSpPr>
            <a:spLocks noGrp="1"/>
          </p:cNvSpPr>
          <p:nvPr>
            <p:ph type="body" sz="quarter" idx="14"/>
          </p:nvPr>
        </p:nvSpPr>
        <p:spPr>
          <a:xfrm>
            <a:off x="6206329"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Titel 5">
            <a:extLst>
              <a:ext uri="{FF2B5EF4-FFF2-40B4-BE49-F238E27FC236}">
                <a16:creationId xmlns:a16="http://schemas.microsoft.com/office/drawing/2014/main" id="{5E5E3F57-04C9-40C7-B10F-E51808253F18}"/>
              </a:ext>
            </a:extLst>
          </p:cNvPr>
          <p:cNvSpPr>
            <a:spLocks noGrp="1"/>
          </p:cNvSpPr>
          <p:nvPr>
            <p:ph type="title"/>
          </p:nvPr>
        </p:nvSpPr>
        <p:spPr/>
        <p:txBody>
          <a:bodyPr/>
          <a:lstStyle>
            <a:lvl1pPr>
              <a:defRPr>
                <a:solidFill>
                  <a:srgbClr val="041E42"/>
                </a:solidFill>
              </a:defRPr>
            </a:lvl1pPr>
          </a:lstStyle>
          <a:p>
            <a:r>
              <a:rPr lang="de-DE" dirty="0"/>
              <a:t>Mastertitelformat bearbeiten</a:t>
            </a:r>
          </a:p>
        </p:txBody>
      </p:sp>
      <p:sp>
        <p:nvSpPr>
          <p:cNvPr id="10" name="Bildplatzhalter 6">
            <a:extLst>
              <a:ext uri="{FF2B5EF4-FFF2-40B4-BE49-F238E27FC236}">
                <a16:creationId xmlns:a16="http://schemas.microsoft.com/office/drawing/2014/main" id="{6791738E-1095-45F8-98E2-D057FFD19CAA}"/>
              </a:ext>
            </a:extLst>
          </p:cNvPr>
          <p:cNvSpPr>
            <a:spLocks noGrp="1"/>
          </p:cNvSpPr>
          <p:nvPr>
            <p:ph type="pic" sz="quarter" idx="38" hasCustomPrompt="1"/>
          </p:nvPr>
        </p:nvSpPr>
        <p:spPr>
          <a:xfrm>
            <a:off x="8437356" y="301185"/>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1" name="Textplatzhalter 9">
            <a:extLst>
              <a:ext uri="{FF2B5EF4-FFF2-40B4-BE49-F238E27FC236}">
                <a16:creationId xmlns:a16="http://schemas.microsoft.com/office/drawing/2014/main" id="{BAC64890-C924-4759-9B9B-7DE74E38C4A6}"/>
              </a:ext>
            </a:extLst>
          </p:cNvPr>
          <p:cNvSpPr>
            <a:spLocks noGrp="1"/>
          </p:cNvSpPr>
          <p:nvPr>
            <p:ph type="body" sz="quarter" idx="37"/>
          </p:nvPr>
        </p:nvSpPr>
        <p:spPr>
          <a:xfrm>
            <a:off x="518317" y="687598"/>
            <a:ext cx="6844385" cy="249812"/>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143028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folie | dreispalti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9F7B6080-B214-4A27-A13D-95A31493955D}" type="datetime4">
              <a:rPr lang="de-DE" smtClean="0"/>
              <a:t>11. Januar 2024</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Technische Fakultät</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a:t>
            </a:fld>
            <a:endParaRPr lang="de-DE"/>
          </a:p>
        </p:txBody>
      </p:sp>
      <p:sp>
        <p:nvSpPr>
          <p:cNvPr id="6" name="Titel 5">
            <a:extLst>
              <a:ext uri="{FF2B5EF4-FFF2-40B4-BE49-F238E27FC236}">
                <a16:creationId xmlns:a16="http://schemas.microsoft.com/office/drawing/2014/main" id="{636A777D-D5C6-4E84-A9C9-D0F4836A4C4E}"/>
              </a:ext>
            </a:extLst>
          </p:cNvPr>
          <p:cNvSpPr>
            <a:spLocks noGrp="1"/>
          </p:cNvSpPr>
          <p:nvPr>
            <p:ph type="title"/>
          </p:nvPr>
        </p:nvSpPr>
        <p:spPr/>
        <p:txBody>
          <a:bodyPr/>
          <a:lstStyle>
            <a:lvl1pPr>
              <a:defRPr>
                <a:solidFill>
                  <a:srgbClr val="041E42"/>
                </a:solidFill>
              </a:defRPr>
            </a:lvl1pPr>
          </a:lstStyle>
          <a:p>
            <a:r>
              <a:rPr lang="de-DE" dirty="0"/>
              <a:t>Mastertitelformat bearbeiten</a:t>
            </a:r>
          </a:p>
        </p:txBody>
      </p:sp>
      <p:sp>
        <p:nvSpPr>
          <p:cNvPr id="11" name="Textplatzhalter 6">
            <a:extLst>
              <a:ext uri="{FF2B5EF4-FFF2-40B4-BE49-F238E27FC236}">
                <a16:creationId xmlns:a16="http://schemas.microsoft.com/office/drawing/2014/main" id="{D304591F-2FC9-4C29-9FE5-537955E3B924}"/>
              </a:ext>
            </a:extLst>
          </p:cNvPr>
          <p:cNvSpPr>
            <a:spLocks noGrp="1"/>
          </p:cNvSpPr>
          <p:nvPr>
            <p:ph type="body" sz="quarter" idx="16"/>
          </p:nvPr>
        </p:nvSpPr>
        <p:spPr>
          <a:xfrm>
            <a:off x="518318" y="1631157"/>
            <a:ext cx="3568821" cy="456961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6">
            <a:extLst>
              <a:ext uri="{FF2B5EF4-FFF2-40B4-BE49-F238E27FC236}">
                <a16:creationId xmlns:a16="http://schemas.microsoft.com/office/drawing/2014/main" id="{D0C47385-EF97-44EE-867E-E9365B44CAA4}"/>
              </a:ext>
            </a:extLst>
          </p:cNvPr>
          <p:cNvSpPr>
            <a:spLocks noGrp="1"/>
          </p:cNvSpPr>
          <p:nvPr>
            <p:ph type="body" sz="quarter" idx="17"/>
          </p:nvPr>
        </p:nvSpPr>
        <p:spPr>
          <a:xfrm>
            <a:off x="8107242" y="1631157"/>
            <a:ext cx="3568821" cy="456961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6">
            <a:extLst>
              <a:ext uri="{FF2B5EF4-FFF2-40B4-BE49-F238E27FC236}">
                <a16:creationId xmlns:a16="http://schemas.microsoft.com/office/drawing/2014/main" id="{E3F53468-6A74-4DFC-93FD-A760B9619657}"/>
              </a:ext>
            </a:extLst>
          </p:cNvPr>
          <p:cNvSpPr>
            <a:spLocks noGrp="1"/>
          </p:cNvSpPr>
          <p:nvPr>
            <p:ph type="body" sz="quarter" idx="18"/>
          </p:nvPr>
        </p:nvSpPr>
        <p:spPr>
          <a:xfrm>
            <a:off x="4312780" y="1631157"/>
            <a:ext cx="3568821" cy="456961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Bildplatzhalter 6">
            <a:extLst>
              <a:ext uri="{FF2B5EF4-FFF2-40B4-BE49-F238E27FC236}">
                <a16:creationId xmlns:a16="http://schemas.microsoft.com/office/drawing/2014/main" id="{86333803-0B38-4F61-95AE-49DCFFD7FB88}"/>
              </a:ext>
            </a:extLst>
          </p:cNvPr>
          <p:cNvSpPr>
            <a:spLocks noGrp="1"/>
          </p:cNvSpPr>
          <p:nvPr>
            <p:ph type="pic" sz="quarter" idx="38" hasCustomPrompt="1"/>
          </p:nvPr>
        </p:nvSpPr>
        <p:spPr>
          <a:xfrm>
            <a:off x="8437356" y="301185"/>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4" name="Textplatzhalter 9">
            <a:extLst>
              <a:ext uri="{FF2B5EF4-FFF2-40B4-BE49-F238E27FC236}">
                <a16:creationId xmlns:a16="http://schemas.microsoft.com/office/drawing/2014/main" id="{7A7A670F-933B-48F3-B921-A1B739D6C9D8}"/>
              </a:ext>
            </a:extLst>
          </p:cNvPr>
          <p:cNvSpPr>
            <a:spLocks noGrp="1"/>
          </p:cNvSpPr>
          <p:nvPr>
            <p:ph type="body" sz="quarter" idx="37"/>
          </p:nvPr>
        </p:nvSpPr>
        <p:spPr>
          <a:xfrm>
            <a:off x="518317" y="687598"/>
            <a:ext cx="6844385" cy="249812"/>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3669183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ildfoli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A4E4BF54-E288-44CA-9624-72B71A8A42AB}" type="datetime4">
              <a:rPr lang="de-DE" smtClean="0"/>
              <a:t>11. Januar 2024</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Technische Fakultät</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7" name="Textplatzhalter 6">
            <a:extLst>
              <a:ext uri="{FF2B5EF4-FFF2-40B4-BE49-F238E27FC236}">
                <a16:creationId xmlns:a16="http://schemas.microsoft.com/office/drawing/2014/main" id="{7C50F1EF-7CD3-4F38-8BE6-ED3FCE2DB361}"/>
              </a:ext>
            </a:extLst>
          </p:cNvPr>
          <p:cNvSpPr>
            <a:spLocks noGrp="1"/>
          </p:cNvSpPr>
          <p:nvPr>
            <p:ph type="body" sz="quarter" idx="13"/>
          </p:nvPr>
        </p:nvSpPr>
        <p:spPr>
          <a:xfrm>
            <a:off x="518318" y="1631156"/>
            <a:ext cx="5469732" cy="4569619"/>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itel 5">
            <a:extLst>
              <a:ext uri="{FF2B5EF4-FFF2-40B4-BE49-F238E27FC236}">
                <a16:creationId xmlns:a16="http://schemas.microsoft.com/office/drawing/2014/main" id="{5E5E3F57-04C9-40C7-B10F-E51808253F18}"/>
              </a:ext>
            </a:extLst>
          </p:cNvPr>
          <p:cNvSpPr>
            <a:spLocks noGrp="1"/>
          </p:cNvSpPr>
          <p:nvPr>
            <p:ph type="title"/>
          </p:nvPr>
        </p:nvSpPr>
        <p:spPr/>
        <p:txBody>
          <a:bodyPr/>
          <a:lstStyle>
            <a:lvl1pPr>
              <a:defRPr>
                <a:solidFill>
                  <a:srgbClr val="041E42"/>
                </a:solidFill>
              </a:defRPr>
            </a:lvl1pPr>
          </a:lstStyle>
          <a:p>
            <a:r>
              <a:rPr lang="de-DE" dirty="0"/>
              <a:t>Mastertitelformat bearbeiten</a:t>
            </a:r>
          </a:p>
        </p:txBody>
      </p:sp>
      <p:sp>
        <p:nvSpPr>
          <p:cNvPr id="10" name="Bildplatzhalter 8">
            <a:extLst>
              <a:ext uri="{FF2B5EF4-FFF2-40B4-BE49-F238E27FC236}">
                <a16:creationId xmlns:a16="http://schemas.microsoft.com/office/drawing/2014/main" id="{3A0E3338-4E71-4920-9A06-A4D408E5A297}"/>
              </a:ext>
            </a:extLst>
          </p:cNvPr>
          <p:cNvSpPr>
            <a:spLocks noGrp="1"/>
          </p:cNvSpPr>
          <p:nvPr>
            <p:ph type="pic" sz="quarter" idx="25" hasCustomPrompt="1"/>
          </p:nvPr>
        </p:nvSpPr>
        <p:spPr>
          <a:xfrm>
            <a:off x="6206329" y="1631155"/>
            <a:ext cx="5469732" cy="4569619"/>
          </a:xfrm>
          <a:solidFill>
            <a:schemeClr val="bg1">
              <a:lumMod val="95000"/>
            </a:schemeClr>
          </a:solidFill>
        </p:spPr>
        <p:txBody>
          <a:bodyPr/>
          <a:lstStyle/>
          <a:p>
            <a:r>
              <a:rPr lang="de-DE"/>
              <a:t> </a:t>
            </a:r>
          </a:p>
        </p:txBody>
      </p:sp>
      <p:sp>
        <p:nvSpPr>
          <p:cNvPr id="11" name="Bildplatzhalter 6">
            <a:extLst>
              <a:ext uri="{FF2B5EF4-FFF2-40B4-BE49-F238E27FC236}">
                <a16:creationId xmlns:a16="http://schemas.microsoft.com/office/drawing/2014/main" id="{8D50DB04-91D7-4C23-96CE-09E0502D14CD}"/>
              </a:ext>
            </a:extLst>
          </p:cNvPr>
          <p:cNvSpPr>
            <a:spLocks noGrp="1"/>
          </p:cNvSpPr>
          <p:nvPr>
            <p:ph type="pic" sz="quarter" idx="38" hasCustomPrompt="1"/>
          </p:nvPr>
        </p:nvSpPr>
        <p:spPr>
          <a:xfrm>
            <a:off x="8437356" y="301185"/>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2" name="Textplatzhalter 9">
            <a:extLst>
              <a:ext uri="{FF2B5EF4-FFF2-40B4-BE49-F238E27FC236}">
                <a16:creationId xmlns:a16="http://schemas.microsoft.com/office/drawing/2014/main" id="{97A335FC-7B0F-4DB2-A1F6-1DF21639819F}"/>
              </a:ext>
            </a:extLst>
          </p:cNvPr>
          <p:cNvSpPr>
            <a:spLocks noGrp="1"/>
          </p:cNvSpPr>
          <p:nvPr>
            <p:ph type="body" sz="quarter" idx="37"/>
          </p:nvPr>
        </p:nvSpPr>
        <p:spPr>
          <a:xfrm>
            <a:off x="518317" y="687598"/>
            <a:ext cx="6844385" cy="249812"/>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2153957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Textfolie">
    <p:spTree>
      <p:nvGrpSpPr>
        <p:cNvPr id="1" name=""/>
        <p:cNvGrpSpPr/>
        <p:nvPr/>
      </p:nvGrpSpPr>
      <p:grpSpPr>
        <a:xfrm>
          <a:off x="0" y="0"/>
          <a:ext cx="0" cy="0"/>
          <a:chOff x="0" y="0"/>
          <a:chExt cx="0" cy="0"/>
        </a:xfrm>
      </p:grpSpPr>
      <p:sp>
        <p:nvSpPr>
          <p:cNvPr id="10" name="Bildplatzhalter 8">
            <a:extLst>
              <a:ext uri="{FF2B5EF4-FFF2-40B4-BE49-F238E27FC236}">
                <a16:creationId xmlns:a16="http://schemas.microsoft.com/office/drawing/2014/main" id="{3A0E3338-4E71-4920-9A06-A4D408E5A297}"/>
              </a:ext>
            </a:extLst>
          </p:cNvPr>
          <p:cNvSpPr>
            <a:spLocks noGrp="1"/>
          </p:cNvSpPr>
          <p:nvPr>
            <p:ph type="pic" sz="quarter" idx="25" hasCustomPrompt="1"/>
          </p:nvPr>
        </p:nvSpPr>
        <p:spPr>
          <a:xfrm>
            <a:off x="518318" y="1631155"/>
            <a:ext cx="5469732" cy="4569619"/>
          </a:xfrm>
          <a:solidFill>
            <a:schemeClr val="bg1">
              <a:lumMod val="95000"/>
            </a:schemeClr>
          </a:solidFill>
        </p:spPr>
        <p:txBody>
          <a:bodyPr/>
          <a:lstStyle/>
          <a:p>
            <a:r>
              <a:rPr lang="de-DE"/>
              <a:t> </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9F2055A8-E7B1-419D-84AA-0C89B698BF26}" type="datetime4">
              <a:rPr lang="de-DE" smtClean="0"/>
              <a:t>11. Januar 2024</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Technische Fakultät</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a:t>
            </a:fld>
            <a:endParaRPr lang="de-DE"/>
          </a:p>
        </p:txBody>
      </p:sp>
      <p:sp>
        <p:nvSpPr>
          <p:cNvPr id="7" name="Textplatzhalter 6">
            <a:extLst>
              <a:ext uri="{FF2B5EF4-FFF2-40B4-BE49-F238E27FC236}">
                <a16:creationId xmlns:a16="http://schemas.microsoft.com/office/drawing/2014/main" id="{7C50F1EF-7CD3-4F38-8BE6-ED3FCE2DB361}"/>
              </a:ext>
            </a:extLst>
          </p:cNvPr>
          <p:cNvSpPr>
            <a:spLocks noGrp="1"/>
          </p:cNvSpPr>
          <p:nvPr>
            <p:ph type="body" sz="quarter" idx="13"/>
          </p:nvPr>
        </p:nvSpPr>
        <p:spPr>
          <a:xfrm>
            <a:off x="6206331" y="1631156"/>
            <a:ext cx="5469732" cy="4569619"/>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itel 5">
            <a:extLst>
              <a:ext uri="{FF2B5EF4-FFF2-40B4-BE49-F238E27FC236}">
                <a16:creationId xmlns:a16="http://schemas.microsoft.com/office/drawing/2014/main" id="{5E5E3F57-04C9-40C7-B10F-E51808253F18}"/>
              </a:ext>
            </a:extLst>
          </p:cNvPr>
          <p:cNvSpPr>
            <a:spLocks noGrp="1"/>
          </p:cNvSpPr>
          <p:nvPr>
            <p:ph type="title"/>
          </p:nvPr>
        </p:nvSpPr>
        <p:spPr/>
        <p:txBody>
          <a:bodyPr/>
          <a:lstStyle>
            <a:lvl1pPr>
              <a:defRPr>
                <a:solidFill>
                  <a:srgbClr val="041E42"/>
                </a:solidFill>
              </a:defRPr>
            </a:lvl1pPr>
          </a:lstStyle>
          <a:p>
            <a:r>
              <a:rPr lang="de-DE"/>
              <a:t>Mastertitelformat bearbeiten</a:t>
            </a:r>
          </a:p>
        </p:txBody>
      </p:sp>
      <p:sp>
        <p:nvSpPr>
          <p:cNvPr id="11" name="Bildplatzhalter 6">
            <a:extLst>
              <a:ext uri="{FF2B5EF4-FFF2-40B4-BE49-F238E27FC236}">
                <a16:creationId xmlns:a16="http://schemas.microsoft.com/office/drawing/2014/main" id="{1C6D487A-3469-4A14-880C-0C0352BFC29A}"/>
              </a:ext>
            </a:extLst>
          </p:cNvPr>
          <p:cNvSpPr>
            <a:spLocks noGrp="1"/>
          </p:cNvSpPr>
          <p:nvPr>
            <p:ph type="pic" sz="quarter" idx="38" hasCustomPrompt="1"/>
          </p:nvPr>
        </p:nvSpPr>
        <p:spPr>
          <a:xfrm>
            <a:off x="8437356" y="301185"/>
            <a:ext cx="1080000" cy="386413"/>
          </a:xfrm>
        </p:spPr>
        <p:txBody>
          <a:bodyPr rIns="0" anchor="ctr" anchorCtr="0">
            <a:normAutofit/>
          </a:bodyPr>
          <a:lstStyle>
            <a:lvl1pPr algn="ctr">
              <a:defRPr sz="800">
                <a:solidFill>
                  <a:schemeClr val="accent6"/>
                </a:solidFill>
              </a:defRPr>
            </a:lvl1pPr>
          </a:lstStyle>
          <a:p>
            <a:r>
              <a:rPr lang="de-DE" dirty="0"/>
              <a:t>Optional Logo einfügen</a:t>
            </a:r>
          </a:p>
        </p:txBody>
      </p:sp>
      <p:sp>
        <p:nvSpPr>
          <p:cNvPr id="12" name="Textplatzhalter 9">
            <a:extLst>
              <a:ext uri="{FF2B5EF4-FFF2-40B4-BE49-F238E27FC236}">
                <a16:creationId xmlns:a16="http://schemas.microsoft.com/office/drawing/2014/main" id="{D7BA2DC0-EE95-4994-AD5A-8F6A7D106E52}"/>
              </a:ext>
            </a:extLst>
          </p:cNvPr>
          <p:cNvSpPr>
            <a:spLocks noGrp="1"/>
          </p:cNvSpPr>
          <p:nvPr>
            <p:ph type="body" sz="quarter" idx="37"/>
          </p:nvPr>
        </p:nvSpPr>
        <p:spPr>
          <a:xfrm>
            <a:off x="518317" y="687598"/>
            <a:ext cx="6844385" cy="249812"/>
          </a:xfrm>
        </p:spPr>
        <p:txBody>
          <a:bodyPr wrap="square">
            <a:spAutoFit/>
          </a:bodyPr>
          <a:lstStyle>
            <a:lvl1pPr>
              <a:defRPr sz="1600">
                <a:solidFill>
                  <a:srgbClr val="041E42"/>
                </a:solidFill>
              </a:defRPr>
            </a:lvl1pPr>
          </a:lstStyle>
          <a:p>
            <a:pPr lvl="0"/>
            <a:r>
              <a:rPr lang="de-DE" dirty="0"/>
              <a:t>Mastertextformat bearbeiten</a:t>
            </a:r>
          </a:p>
        </p:txBody>
      </p:sp>
    </p:spTree>
    <p:extLst>
      <p:ext uri="{BB962C8B-B14F-4D97-AF65-F5344CB8AC3E}">
        <p14:creationId xmlns:p14="http://schemas.microsoft.com/office/powerpoint/2010/main" val="4047132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3999BA3-562C-4E45-8F3B-A023F450BC21}"/>
              </a:ext>
            </a:extLst>
          </p:cNvPr>
          <p:cNvSpPr>
            <a:spLocks noGrp="1"/>
          </p:cNvSpPr>
          <p:nvPr>
            <p:ph type="title"/>
          </p:nvPr>
        </p:nvSpPr>
        <p:spPr>
          <a:xfrm>
            <a:off x="518318" y="301185"/>
            <a:ext cx="6844385" cy="332399"/>
          </a:xfrm>
          <a:prstGeom prst="rect">
            <a:avLst/>
          </a:prstGeom>
        </p:spPr>
        <p:txBody>
          <a:bodyPr vert="horz" wrap="square" lIns="0" tIns="0" rIns="0" bIns="0" rtlCol="0" anchor="t" anchorCtr="0">
            <a:spAutoFit/>
          </a:bodyPr>
          <a:lstStyle/>
          <a:p>
            <a:r>
              <a:rPr lang="de-DE" dirty="0"/>
              <a:t>Mastertitelformat bearbeiten</a:t>
            </a:r>
          </a:p>
        </p:txBody>
      </p:sp>
      <p:sp>
        <p:nvSpPr>
          <p:cNvPr id="3" name="Textplatzhalter 2">
            <a:extLst>
              <a:ext uri="{FF2B5EF4-FFF2-40B4-BE49-F238E27FC236}">
                <a16:creationId xmlns:a16="http://schemas.microsoft.com/office/drawing/2014/main" id="{DA1581D5-332D-4C8E-AF45-43F518A6E572}"/>
              </a:ext>
            </a:extLst>
          </p:cNvPr>
          <p:cNvSpPr>
            <a:spLocks noGrp="1"/>
          </p:cNvSpPr>
          <p:nvPr>
            <p:ph type="body" idx="1"/>
          </p:nvPr>
        </p:nvSpPr>
        <p:spPr>
          <a:xfrm>
            <a:off x="518319" y="1631156"/>
            <a:ext cx="11157744" cy="4569619"/>
          </a:xfrm>
          <a:prstGeom prst="rect">
            <a:avLst/>
          </a:prstGeom>
        </p:spPr>
        <p:txBody>
          <a:bodyPr vert="horz" lIns="0" tIns="0" rIns="360000" bIns="0" rtlCol="0" anchor="t" anchorCtr="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a:extLst>
              <a:ext uri="{FF2B5EF4-FFF2-40B4-BE49-F238E27FC236}">
                <a16:creationId xmlns:a16="http://schemas.microsoft.com/office/drawing/2014/main" id="{DDD440FC-859D-4521-8908-A802F3E53507}"/>
              </a:ext>
            </a:extLst>
          </p:cNvPr>
          <p:cNvSpPr>
            <a:spLocks noGrp="1"/>
          </p:cNvSpPr>
          <p:nvPr>
            <p:ph type="dt" sz="half" idx="2"/>
          </p:nvPr>
        </p:nvSpPr>
        <p:spPr>
          <a:xfrm>
            <a:off x="10417351" y="6634666"/>
            <a:ext cx="849593" cy="123111"/>
          </a:xfrm>
          <a:prstGeom prst="rect">
            <a:avLst/>
          </a:prstGeom>
        </p:spPr>
        <p:txBody>
          <a:bodyPr vert="horz" wrap="none" lIns="0" tIns="0" rIns="0" bIns="0" rtlCol="0" anchor="t" anchorCtr="0">
            <a:spAutoFit/>
          </a:bodyPr>
          <a:lstStyle>
            <a:lvl1pPr algn="r">
              <a:defRPr sz="800">
                <a:solidFill>
                  <a:schemeClr val="tx1"/>
                </a:solidFill>
              </a:defRPr>
            </a:lvl1pPr>
          </a:lstStyle>
          <a:p>
            <a:fld id="{E4F9C00A-8AFB-47C9-A7D9-7909CE906E5E}" type="datetime4">
              <a:rPr lang="de-DE" smtClean="0"/>
              <a:t>11. Januar 2024</a:t>
            </a:fld>
            <a:endParaRPr lang="de-DE" dirty="0"/>
          </a:p>
        </p:txBody>
      </p:sp>
      <p:sp>
        <p:nvSpPr>
          <p:cNvPr id="5" name="Fußzeilenplatzhalter 4">
            <a:extLst>
              <a:ext uri="{FF2B5EF4-FFF2-40B4-BE49-F238E27FC236}">
                <a16:creationId xmlns:a16="http://schemas.microsoft.com/office/drawing/2014/main" id="{588C6C66-9703-4B53-BAF2-1F89587F3CF5}"/>
              </a:ext>
            </a:extLst>
          </p:cNvPr>
          <p:cNvSpPr>
            <a:spLocks noGrp="1"/>
          </p:cNvSpPr>
          <p:nvPr>
            <p:ph type="ftr" sz="quarter" idx="3"/>
          </p:nvPr>
        </p:nvSpPr>
        <p:spPr>
          <a:xfrm>
            <a:off x="518319" y="6634666"/>
            <a:ext cx="5469732" cy="123111"/>
          </a:xfrm>
          <a:prstGeom prst="rect">
            <a:avLst/>
          </a:prstGeom>
        </p:spPr>
        <p:txBody>
          <a:bodyPr vert="horz" wrap="square" lIns="0" tIns="0" rIns="0" bIns="0" rtlCol="0" anchor="t" anchorCtr="0">
            <a:spAutoFit/>
          </a:bodyPr>
          <a:lstStyle>
            <a:lvl1pPr algn="l">
              <a:defRPr sz="800">
                <a:solidFill>
                  <a:schemeClr val="tx1"/>
                </a:solidFill>
              </a:defRPr>
            </a:lvl1pPr>
          </a:lstStyle>
          <a:p>
            <a:r>
              <a:rPr lang="de-DE"/>
              <a:t>Technische Fakultät</a:t>
            </a:r>
            <a:endParaRPr lang="de-DE" dirty="0"/>
          </a:p>
        </p:txBody>
      </p:sp>
      <p:sp>
        <p:nvSpPr>
          <p:cNvPr id="6" name="Foliennummernplatzhalter 5">
            <a:extLst>
              <a:ext uri="{FF2B5EF4-FFF2-40B4-BE49-F238E27FC236}">
                <a16:creationId xmlns:a16="http://schemas.microsoft.com/office/drawing/2014/main" id="{2C2FAB54-E254-4FCB-BB98-1E4D5A6D0B56}"/>
              </a:ext>
            </a:extLst>
          </p:cNvPr>
          <p:cNvSpPr>
            <a:spLocks noGrp="1"/>
          </p:cNvSpPr>
          <p:nvPr>
            <p:ph type="sldNum" sz="quarter" idx="4"/>
          </p:nvPr>
        </p:nvSpPr>
        <p:spPr>
          <a:xfrm>
            <a:off x="11482099" y="6634666"/>
            <a:ext cx="193964" cy="123111"/>
          </a:xfrm>
          <a:prstGeom prst="rect">
            <a:avLst/>
          </a:prstGeom>
        </p:spPr>
        <p:txBody>
          <a:bodyPr vert="horz" wrap="none" lIns="0" tIns="0" rIns="0" bIns="0" rtlCol="0" anchor="t" anchorCtr="0">
            <a:spAutoFit/>
          </a:bodyPr>
          <a:lstStyle>
            <a:lvl1pPr algn="r">
              <a:defRPr sz="800">
                <a:solidFill>
                  <a:schemeClr val="tx1"/>
                </a:solidFill>
              </a:defRPr>
            </a:lvl1pPr>
          </a:lstStyle>
          <a:p>
            <a:fld id="{D949F9DF-37BD-4CD6-BF49-65BA579E1D7A}" type="slidenum">
              <a:rPr lang="de-DE" smtClean="0"/>
              <a:pPr/>
              <a:t>‹#›</a:t>
            </a:fld>
            <a:endParaRPr lang="de-DE"/>
          </a:p>
        </p:txBody>
      </p:sp>
      <p:sp>
        <p:nvSpPr>
          <p:cNvPr id="7" name="Rechteck 6">
            <a:extLst>
              <a:ext uri="{FF2B5EF4-FFF2-40B4-BE49-F238E27FC236}">
                <a16:creationId xmlns:a16="http://schemas.microsoft.com/office/drawing/2014/main" id="{639EA0DE-CCA1-4795-BE19-74C50E90E6A6}"/>
              </a:ext>
            </a:extLst>
          </p:cNvPr>
          <p:cNvSpPr/>
          <p:nvPr userDrawn="1"/>
        </p:nvSpPr>
        <p:spPr>
          <a:xfrm>
            <a:off x="518400" y="1196733"/>
            <a:ext cx="11676062" cy="72000"/>
          </a:xfrm>
          <a:prstGeom prst="rect">
            <a:avLst/>
          </a:prstGeom>
          <a:solidFill>
            <a:srgbClr val="8C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F10272FF-60F7-4AF4-9CD6-0A04080EA9B4}"/>
              </a:ext>
            </a:extLst>
          </p:cNvPr>
          <p:cNvSpPr/>
          <p:nvPr userDrawn="1"/>
        </p:nvSpPr>
        <p:spPr>
          <a:xfrm>
            <a:off x="517200" y="6538526"/>
            <a:ext cx="11674800" cy="10800"/>
          </a:xfrm>
          <a:prstGeom prst="rect">
            <a:avLst/>
          </a:prstGeom>
          <a:solidFill>
            <a:srgbClr val="8C9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3" name="Gruppieren 12">
            <a:extLst>
              <a:ext uri="{FF2B5EF4-FFF2-40B4-BE49-F238E27FC236}">
                <a16:creationId xmlns:a16="http://schemas.microsoft.com/office/drawing/2014/main" id="{594ED806-CB19-40CC-A79A-590CC1E2001C}"/>
              </a:ext>
            </a:extLst>
          </p:cNvPr>
          <p:cNvGrpSpPr/>
          <p:nvPr userDrawn="1"/>
        </p:nvGrpSpPr>
        <p:grpSpPr>
          <a:xfrm>
            <a:off x="-390525" y="160153"/>
            <a:ext cx="333375" cy="136812"/>
            <a:chOff x="-133350" y="2711163"/>
            <a:chExt cx="333375" cy="136812"/>
          </a:xfrm>
        </p:grpSpPr>
        <p:cxnSp>
          <p:nvCxnSpPr>
            <p:cNvPr id="10" name="Gerader Verbinder 9">
              <a:extLst>
                <a:ext uri="{FF2B5EF4-FFF2-40B4-BE49-F238E27FC236}">
                  <a16:creationId xmlns:a16="http://schemas.microsoft.com/office/drawing/2014/main" id="{4AAF1C65-9B2D-4CC2-AC17-D265DC4D7332}"/>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A82F2D7-59C8-4661-B851-DC008AA6297D}"/>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15" name="Gruppieren 14">
            <a:extLst>
              <a:ext uri="{FF2B5EF4-FFF2-40B4-BE49-F238E27FC236}">
                <a16:creationId xmlns:a16="http://schemas.microsoft.com/office/drawing/2014/main" id="{211FD6C4-2ACB-4F36-A3BA-68BAE793E096}"/>
              </a:ext>
            </a:extLst>
          </p:cNvPr>
          <p:cNvGrpSpPr/>
          <p:nvPr userDrawn="1"/>
        </p:nvGrpSpPr>
        <p:grpSpPr>
          <a:xfrm>
            <a:off x="-390525" y="1131703"/>
            <a:ext cx="333375" cy="136812"/>
            <a:chOff x="-133350" y="2711163"/>
            <a:chExt cx="333375" cy="136812"/>
          </a:xfrm>
        </p:grpSpPr>
        <p:cxnSp>
          <p:nvCxnSpPr>
            <p:cNvPr id="16" name="Gerader Verbinder 15">
              <a:extLst>
                <a:ext uri="{FF2B5EF4-FFF2-40B4-BE49-F238E27FC236}">
                  <a16:creationId xmlns:a16="http://schemas.microsoft.com/office/drawing/2014/main" id="{779170BC-C4E0-4FC8-93EA-CB17C932729F}"/>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6CF57888-5707-459D-94AC-235CE0EBEDDC}"/>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18" name="Gruppieren 17">
            <a:extLst>
              <a:ext uri="{FF2B5EF4-FFF2-40B4-BE49-F238E27FC236}">
                <a16:creationId xmlns:a16="http://schemas.microsoft.com/office/drawing/2014/main" id="{503014F4-59EC-4961-A29D-259A33C423B3}"/>
              </a:ext>
            </a:extLst>
          </p:cNvPr>
          <p:cNvGrpSpPr/>
          <p:nvPr userDrawn="1"/>
        </p:nvGrpSpPr>
        <p:grpSpPr>
          <a:xfrm>
            <a:off x="-390525" y="1491963"/>
            <a:ext cx="333375" cy="136812"/>
            <a:chOff x="-133350" y="2711163"/>
            <a:chExt cx="333375" cy="136812"/>
          </a:xfrm>
        </p:grpSpPr>
        <p:cxnSp>
          <p:nvCxnSpPr>
            <p:cNvPr id="19" name="Gerader Verbinder 18">
              <a:extLst>
                <a:ext uri="{FF2B5EF4-FFF2-40B4-BE49-F238E27FC236}">
                  <a16:creationId xmlns:a16="http://schemas.microsoft.com/office/drawing/2014/main" id="{BD8E14DC-3898-4BA1-91EA-46ADC917A58B}"/>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61BB5C6B-8FE1-44A4-AE66-C1DB01AE301C}"/>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21" name="Gruppieren 20">
            <a:extLst>
              <a:ext uri="{FF2B5EF4-FFF2-40B4-BE49-F238E27FC236}">
                <a16:creationId xmlns:a16="http://schemas.microsoft.com/office/drawing/2014/main" id="{B9991022-C87B-4402-BF68-CD3ED59D5D85}"/>
              </a:ext>
            </a:extLst>
          </p:cNvPr>
          <p:cNvGrpSpPr/>
          <p:nvPr userDrawn="1"/>
        </p:nvGrpSpPr>
        <p:grpSpPr>
          <a:xfrm>
            <a:off x="-390525" y="3292188"/>
            <a:ext cx="333375" cy="136812"/>
            <a:chOff x="-133350" y="2711163"/>
            <a:chExt cx="333375" cy="136812"/>
          </a:xfrm>
        </p:grpSpPr>
        <p:cxnSp>
          <p:nvCxnSpPr>
            <p:cNvPr id="22" name="Gerader Verbinder 21">
              <a:extLst>
                <a:ext uri="{FF2B5EF4-FFF2-40B4-BE49-F238E27FC236}">
                  <a16:creationId xmlns:a16="http://schemas.microsoft.com/office/drawing/2014/main" id="{439873FE-8996-424A-94FE-EEEEC0A7B6CA}"/>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A04C5416-0A35-4C8C-8975-2F5057F69C48}"/>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24" name="Gruppieren 23">
            <a:extLst>
              <a:ext uri="{FF2B5EF4-FFF2-40B4-BE49-F238E27FC236}">
                <a16:creationId xmlns:a16="http://schemas.microsoft.com/office/drawing/2014/main" id="{FF9A881D-D6E0-4814-9AA3-AAF6697A620E}"/>
              </a:ext>
            </a:extLst>
          </p:cNvPr>
          <p:cNvGrpSpPr/>
          <p:nvPr userDrawn="1"/>
        </p:nvGrpSpPr>
        <p:grpSpPr>
          <a:xfrm>
            <a:off x="-390525" y="6063963"/>
            <a:ext cx="333375" cy="136812"/>
            <a:chOff x="-133350" y="2711163"/>
            <a:chExt cx="333375" cy="136812"/>
          </a:xfrm>
        </p:grpSpPr>
        <p:cxnSp>
          <p:nvCxnSpPr>
            <p:cNvPr id="25" name="Gerader Verbinder 24">
              <a:extLst>
                <a:ext uri="{FF2B5EF4-FFF2-40B4-BE49-F238E27FC236}">
                  <a16:creationId xmlns:a16="http://schemas.microsoft.com/office/drawing/2014/main" id="{7ECA5DFD-01F8-49BC-9DE9-EE577F9B403B}"/>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0348451A-09A8-4D76-AA86-13CB9E640770}"/>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27" name="Gruppieren 26">
            <a:extLst>
              <a:ext uri="{FF2B5EF4-FFF2-40B4-BE49-F238E27FC236}">
                <a16:creationId xmlns:a16="http://schemas.microsoft.com/office/drawing/2014/main" id="{324DF2EB-9047-4DDA-A12A-4BAC4962F78F}"/>
              </a:ext>
            </a:extLst>
          </p:cNvPr>
          <p:cNvGrpSpPr/>
          <p:nvPr userDrawn="1"/>
        </p:nvGrpSpPr>
        <p:grpSpPr>
          <a:xfrm>
            <a:off x="-390525" y="6495763"/>
            <a:ext cx="333375" cy="136812"/>
            <a:chOff x="-133350" y="2711163"/>
            <a:chExt cx="333375" cy="136812"/>
          </a:xfrm>
        </p:grpSpPr>
        <p:cxnSp>
          <p:nvCxnSpPr>
            <p:cNvPr id="28" name="Gerader Verbinder 27">
              <a:extLst>
                <a:ext uri="{FF2B5EF4-FFF2-40B4-BE49-F238E27FC236}">
                  <a16:creationId xmlns:a16="http://schemas.microsoft.com/office/drawing/2014/main" id="{690A038D-AD14-4251-A0A9-22A5F6713B05}"/>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9E3D1027-C73A-4F88-AB8D-55680AB053E7}"/>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30" name="Gruppieren 29">
            <a:extLst>
              <a:ext uri="{FF2B5EF4-FFF2-40B4-BE49-F238E27FC236}">
                <a16:creationId xmlns:a16="http://schemas.microsoft.com/office/drawing/2014/main" id="{B6244944-3F97-4474-9D4A-3D31BFBC3DF9}"/>
              </a:ext>
            </a:extLst>
          </p:cNvPr>
          <p:cNvGrpSpPr/>
          <p:nvPr userDrawn="1"/>
        </p:nvGrpSpPr>
        <p:grpSpPr>
          <a:xfrm rot="16200000">
            <a:off x="281643" y="-299136"/>
            <a:ext cx="333375" cy="136808"/>
            <a:chOff x="-133350" y="2711167"/>
            <a:chExt cx="333375" cy="136808"/>
          </a:xfrm>
        </p:grpSpPr>
        <p:cxnSp>
          <p:nvCxnSpPr>
            <p:cNvPr id="31" name="Gerader Verbinder 30">
              <a:extLst>
                <a:ext uri="{FF2B5EF4-FFF2-40B4-BE49-F238E27FC236}">
                  <a16:creationId xmlns:a16="http://schemas.microsoft.com/office/drawing/2014/main" id="{97182CE3-E874-4552-B5B3-4076C9908904}"/>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DFE6B92B-AC01-4482-A6E7-400EF0E7F9ED}"/>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33" name="Gruppieren 32">
            <a:extLst>
              <a:ext uri="{FF2B5EF4-FFF2-40B4-BE49-F238E27FC236}">
                <a16:creationId xmlns:a16="http://schemas.microsoft.com/office/drawing/2014/main" id="{5EC5B3E5-86C1-4027-A74F-789345DFA684}"/>
              </a:ext>
            </a:extLst>
          </p:cNvPr>
          <p:cNvGrpSpPr/>
          <p:nvPr userDrawn="1"/>
        </p:nvGrpSpPr>
        <p:grpSpPr>
          <a:xfrm rot="16200000">
            <a:off x="5752963" y="-299136"/>
            <a:ext cx="333375" cy="136804"/>
            <a:chOff x="-133350" y="2711171"/>
            <a:chExt cx="333375" cy="136804"/>
          </a:xfrm>
        </p:grpSpPr>
        <p:cxnSp>
          <p:nvCxnSpPr>
            <p:cNvPr id="34" name="Gerader Verbinder 33">
              <a:extLst>
                <a:ext uri="{FF2B5EF4-FFF2-40B4-BE49-F238E27FC236}">
                  <a16:creationId xmlns:a16="http://schemas.microsoft.com/office/drawing/2014/main" id="{7B62256D-25C9-4899-8A3A-7970EB4706F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29A2699B-FFE8-4320-BD7A-68D214D9A58B}"/>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14" name="Gruppieren 13">
            <a:extLst>
              <a:ext uri="{FF2B5EF4-FFF2-40B4-BE49-F238E27FC236}">
                <a16:creationId xmlns:a16="http://schemas.microsoft.com/office/drawing/2014/main" id="{11A9EBBA-C118-4592-8B41-99FA797C19C4}"/>
              </a:ext>
            </a:extLst>
          </p:cNvPr>
          <p:cNvGrpSpPr/>
          <p:nvPr userDrawn="1"/>
        </p:nvGrpSpPr>
        <p:grpSpPr>
          <a:xfrm>
            <a:off x="6203950" y="-397424"/>
            <a:ext cx="124906" cy="333375"/>
            <a:chOff x="6416680" y="-397424"/>
            <a:chExt cx="124906" cy="333375"/>
          </a:xfrm>
        </p:grpSpPr>
        <p:cxnSp>
          <p:nvCxnSpPr>
            <p:cNvPr id="37" name="Gerader Verbinder 36">
              <a:extLst>
                <a:ext uri="{FF2B5EF4-FFF2-40B4-BE49-F238E27FC236}">
                  <a16:creationId xmlns:a16="http://schemas.microsoft.com/office/drawing/2014/main" id="{45C123C4-4121-4372-95DF-DC232FC6A3E1}"/>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Textfeld 37">
              <a:extLst>
                <a:ext uri="{FF2B5EF4-FFF2-40B4-BE49-F238E27FC236}">
                  <a16:creationId xmlns:a16="http://schemas.microsoft.com/office/drawing/2014/main" id="{10C304B0-38F3-48B3-A23F-BE3EEAF774D6}"/>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40" name="Gerader Verbinder 39">
            <a:extLst>
              <a:ext uri="{FF2B5EF4-FFF2-40B4-BE49-F238E27FC236}">
                <a16:creationId xmlns:a16="http://schemas.microsoft.com/office/drawing/2014/main" id="{EA609601-D94C-4D05-A7EF-EBA9D6ACA000}"/>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1" name="Gruppieren 40">
            <a:extLst>
              <a:ext uri="{FF2B5EF4-FFF2-40B4-BE49-F238E27FC236}">
                <a16:creationId xmlns:a16="http://schemas.microsoft.com/office/drawing/2014/main" id="{E2CEB042-C849-4BE4-A0F0-03828777E713}"/>
              </a:ext>
            </a:extLst>
          </p:cNvPr>
          <p:cNvGrpSpPr/>
          <p:nvPr userDrawn="1"/>
        </p:nvGrpSpPr>
        <p:grpSpPr>
          <a:xfrm rot="16200000">
            <a:off x="11447325" y="-299139"/>
            <a:ext cx="333375" cy="136800"/>
            <a:chOff x="-133350" y="2711175"/>
            <a:chExt cx="333375" cy="136800"/>
          </a:xfrm>
        </p:grpSpPr>
        <p:cxnSp>
          <p:nvCxnSpPr>
            <p:cNvPr id="42" name="Gerader Verbinder 41">
              <a:extLst>
                <a:ext uri="{FF2B5EF4-FFF2-40B4-BE49-F238E27FC236}">
                  <a16:creationId xmlns:a16="http://schemas.microsoft.com/office/drawing/2014/main" id="{A58E387D-7C2C-4001-94B6-8372A7A1305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29EC0E69-66B7-4E97-B0AC-9CFA0DDEC604}"/>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sp>
        <p:nvSpPr>
          <p:cNvPr id="44" name="Freihandform: Form 43">
            <a:extLst>
              <a:ext uri="{FF2B5EF4-FFF2-40B4-BE49-F238E27FC236}">
                <a16:creationId xmlns:a16="http://schemas.microsoft.com/office/drawing/2014/main" id="{14D59EEC-E0BA-43F5-BBC0-E623BF3D0A64}"/>
              </a:ext>
            </a:extLst>
          </p:cNvPr>
          <p:cNvSpPr>
            <a:spLocks noChangeAspect="1"/>
          </p:cNvSpPr>
          <p:nvPr userDrawn="1"/>
        </p:nvSpPr>
        <p:spPr>
          <a:xfrm>
            <a:off x="10596063" y="299346"/>
            <a:ext cx="1080000" cy="412328"/>
          </a:xfrm>
          <a:custGeom>
            <a:avLst/>
            <a:gdLst>
              <a:gd name="connsiteX0" fmla="*/ 0 w 4797018"/>
              <a:gd name="connsiteY0" fmla="*/ 170736 h 1831428"/>
              <a:gd name="connsiteX1" fmla="*/ 92812 w 4797018"/>
              <a:gd name="connsiteY1" fmla="*/ 77924 h 1831428"/>
              <a:gd name="connsiteX2" fmla="*/ 92812 w 4797018"/>
              <a:gd name="connsiteY2" fmla="*/ 1763373 h 1831428"/>
              <a:gd name="connsiteX3" fmla="*/ 0 w 4797018"/>
              <a:gd name="connsiteY3" fmla="*/ 1763373 h 1831428"/>
              <a:gd name="connsiteX4" fmla="*/ 0 w 4797018"/>
              <a:gd name="connsiteY4" fmla="*/ 170736 h 1831428"/>
              <a:gd name="connsiteX5" fmla="*/ 278425 w 4797018"/>
              <a:gd name="connsiteY5" fmla="*/ 92812 h 1831428"/>
              <a:gd name="connsiteX6" fmla="*/ 1392136 w 4797018"/>
              <a:gd name="connsiteY6" fmla="*/ 92812 h 1831428"/>
              <a:gd name="connsiteX7" fmla="*/ 1392136 w 4797018"/>
              <a:gd name="connsiteY7" fmla="*/ 0 h 1831428"/>
              <a:gd name="connsiteX8" fmla="*/ 185614 w 4797018"/>
              <a:gd name="connsiteY8" fmla="*/ 0 h 1831428"/>
              <a:gd name="connsiteX9" fmla="*/ 185614 w 4797018"/>
              <a:gd name="connsiteY9" fmla="*/ 1113701 h 1831428"/>
              <a:gd name="connsiteX10" fmla="*/ 1210723 w 4797018"/>
              <a:gd name="connsiteY10" fmla="*/ 1113701 h 1831428"/>
              <a:gd name="connsiteX11" fmla="*/ 1210723 w 4797018"/>
              <a:gd name="connsiteY11" fmla="*/ 1020899 h 1831428"/>
              <a:gd name="connsiteX12" fmla="*/ 278425 w 4797018"/>
              <a:gd name="connsiteY12" fmla="*/ 1020899 h 1831428"/>
              <a:gd name="connsiteX13" fmla="*/ 278425 w 4797018"/>
              <a:gd name="connsiteY13" fmla="*/ 92812 h 1831428"/>
              <a:gd name="connsiteX14" fmla="*/ 1350464 w 4797018"/>
              <a:gd name="connsiteY14" fmla="*/ 835285 h 1831428"/>
              <a:gd name="connsiteX15" fmla="*/ 464048 w 4797018"/>
              <a:gd name="connsiteY15" fmla="*/ 835285 h 1831428"/>
              <a:gd name="connsiteX16" fmla="*/ 464048 w 4797018"/>
              <a:gd name="connsiteY16" fmla="*/ 464048 h 1831428"/>
              <a:gd name="connsiteX17" fmla="*/ 1222124 w 4797018"/>
              <a:gd name="connsiteY17" fmla="*/ 464048 h 1831428"/>
              <a:gd name="connsiteX18" fmla="*/ 1314926 w 4797018"/>
              <a:gd name="connsiteY18" fmla="*/ 371237 h 1831428"/>
              <a:gd name="connsiteX19" fmla="*/ 464048 w 4797018"/>
              <a:gd name="connsiteY19" fmla="*/ 371237 h 1831428"/>
              <a:gd name="connsiteX20" fmla="*/ 464048 w 4797018"/>
              <a:gd name="connsiteY20" fmla="*/ 278425 h 1831428"/>
              <a:gd name="connsiteX21" fmla="*/ 1392146 w 4797018"/>
              <a:gd name="connsiteY21" fmla="*/ 278425 h 1831428"/>
              <a:gd name="connsiteX22" fmla="*/ 1392146 w 4797018"/>
              <a:gd name="connsiteY22" fmla="*/ 185614 h 1831428"/>
              <a:gd name="connsiteX23" fmla="*/ 371237 w 4797018"/>
              <a:gd name="connsiteY23" fmla="*/ 185614 h 1831428"/>
              <a:gd name="connsiteX24" fmla="*/ 371237 w 4797018"/>
              <a:gd name="connsiteY24" fmla="*/ 928087 h 1831428"/>
              <a:gd name="connsiteX25" fmla="*/ 1258872 w 4797018"/>
              <a:gd name="connsiteY25" fmla="*/ 928087 h 1831428"/>
              <a:gd name="connsiteX26" fmla="*/ 1350464 w 4797018"/>
              <a:gd name="connsiteY26" fmla="*/ 835285 h 1831428"/>
              <a:gd name="connsiteX27" fmla="*/ 185614 w 4797018"/>
              <a:gd name="connsiteY27" fmla="*/ 1763373 h 1831428"/>
              <a:gd name="connsiteX28" fmla="*/ 278425 w 4797018"/>
              <a:gd name="connsiteY28" fmla="*/ 1763373 h 1831428"/>
              <a:gd name="connsiteX29" fmla="*/ 278425 w 4797018"/>
              <a:gd name="connsiteY29" fmla="*/ 1299324 h 1831428"/>
              <a:gd name="connsiteX30" fmla="*/ 371237 w 4797018"/>
              <a:gd name="connsiteY30" fmla="*/ 1299324 h 1831428"/>
              <a:gd name="connsiteX31" fmla="*/ 371237 w 4797018"/>
              <a:gd name="connsiteY31" fmla="*/ 1685449 h 1831428"/>
              <a:gd name="connsiteX32" fmla="*/ 464039 w 4797018"/>
              <a:gd name="connsiteY32" fmla="*/ 1592647 h 1831428"/>
              <a:gd name="connsiteX33" fmla="*/ 464039 w 4797018"/>
              <a:gd name="connsiteY33" fmla="*/ 1299324 h 1831428"/>
              <a:gd name="connsiteX34" fmla="*/ 1210723 w 4797018"/>
              <a:gd name="connsiteY34" fmla="*/ 1299324 h 1831428"/>
              <a:gd name="connsiteX35" fmla="*/ 1210723 w 4797018"/>
              <a:gd name="connsiteY35" fmla="*/ 1206522 h 1831428"/>
              <a:gd name="connsiteX36" fmla="*/ 185614 w 4797018"/>
              <a:gd name="connsiteY36" fmla="*/ 1206522 h 1831428"/>
              <a:gd name="connsiteX37" fmla="*/ 185614 w 4797018"/>
              <a:gd name="connsiteY37" fmla="*/ 1763373 h 1831428"/>
              <a:gd name="connsiteX38" fmla="*/ 4704207 w 4797018"/>
              <a:gd name="connsiteY38" fmla="*/ 0 h 1831428"/>
              <a:gd name="connsiteX39" fmla="*/ 4704207 w 4797018"/>
              <a:gd name="connsiteY39" fmla="*/ 1067314 h 1831428"/>
              <a:gd name="connsiteX40" fmla="*/ 4334837 w 4797018"/>
              <a:gd name="connsiteY40" fmla="*/ 1692688 h 1831428"/>
              <a:gd name="connsiteX41" fmla="*/ 4332742 w 4797018"/>
              <a:gd name="connsiteY41" fmla="*/ 1689954 h 1831428"/>
              <a:gd name="connsiteX42" fmla="*/ 4611405 w 4797018"/>
              <a:gd name="connsiteY42" fmla="*/ 1158564 h 1831428"/>
              <a:gd name="connsiteX43" fmla="*/ 4611405 w 4797018"/>
              <a:gd name="connsiteY43" fmla="*/ 0 h 1831428"/>
              <a:gd name="connsiteX44" fmla="*/ 4518594 w 4797018"/>
              <a:gd name="connsiteY44" fmla="*/ 0 h 1831428"/>
              <a:gd name="connsiteX45" fmla="*/ 4518594 w 4797018"/>
              <a:gd name="connsiteY45" fmla="*/ 1157021 h 1831428"/>
              <a:gd name="connsiteX46" fmla="*/ 3915337 w 4797018"/>
              <a:gd name="connsiteY46" fmla="*/ 1740170 h 1831428"/>
              <a:gd name="connsiteX47" fmla="*/ 3312081 w 4797018"/>
              <a:gd name="connsiteY47" fmla="*/ 1157021 h 1831428"/>
              <a:gd name="connsiteX48" fmla="*/ 3312081 w 4797018"/>
              <a:gd name="connsiteY48" fmla="*/ 77924 h 1831428"/>
              <a:gd name="connsiteX49" fmla="*/ 3219269 w 4797018"/>
              <a:gd name="connsiteY49" fmla="*/ 170736 h 1831428"/>
              <a:gd name="connsiteX50" fmla="*/ 3219269 w 4797018"/>
              <a:gd name="connsiteY50" fmla="*/ 1158564 h 1831428"/>
              <a:gd name="connsiteX51" fmla="*/ 3915337 w 4797018"/>
              <a:gd name="connsiteY51" fmla="*/ 1831429 h 1831428"/>
              <a:gd name="connsiteX52" fmla="*/ 4008139 w 4797018"/>
              <a:gd name="connsiteY52" fmla="*/ 1831429 h 1831428"/>
              <a:gd name="connsiteX53" fmla="*/ 4797019 w 4797018"/>
              <a:gd name="connsiteY53" fmla="*/ 1068667 h 1831428"/>
              <a:gd name="connsiteX54" fmla="*/ 4797019 w 4797018"/>
              <a:gd name="connsiteY54" fmla="*/ 0 h 1831428"/>
              <a:gd name="connsiteX55" fmla="*/ 4704207 w 4797018"/>
              <a:gd name="connsiteY55" fmla="*/ 0 h 1831428"/>
              <a:gd name="connsiteX56" fmla="*/ 3915328 w 4797018"/>
              <a:gd name="connsiteY56" fmla="*/ 1647358 h 1831428"/>
              <a:gd name="connsiteX57" fmla="*/ 4425773 w 4797018"/>
              <a:gd name="connsiteY57" fmla="*/ 1157021 h 1831428"/>
              <a:gd name="connsiteX58" fmla="*/ 4425782 w 4797018"/>
              <a:gd name="connsiteY58" fmla="*/ 1157021 h 1831428"/>
              <a:gd name="connsiteX59" fmla="*/ 4425782 w 4797018"/>
              <a:gd name="connsiteY59" fmla="*/ 77924 h 1831428"/>
              <a:gd name="connsiteX60" fmla="*/ 4332970 w 4797018"/>
              <a:gd name="connsiteY60" fmla="*/ 170736 h 1831428"/>
              <a:gd name="connsiteX61" fmla="*/ 4332970 w 4797018"/>
              <a:gd name="connsiteY61" fmla="*/ 1067305 h 1831428"/>
              <a:gd name="connsiteX62" fmla="*/ 4008130 w 4797018"/>
              <a:gd name="connsiteY62" fmla="*/ 1368933 h 1831428"/>
              <a:gd name="connsiteX63" fmla="*/ 3683298 w 4797018"/>
              <a:gd name="connsiteY63" fmla="*/ 1067305 h 1831428"/>
              <a:gd name="connsiteX64" fmla="*/ 3683289 w 4797018"/>
              <a:gd name="connsiteY64" fmla="*/ 0 h 1831428"/>
              <a:gd name="connsiteX65" fmla="*/ 3590487 w 4797018"/>
              <a:gd name="connsiteY65" fmla="*/ 0 h 1831428"/>
              <a:gd name="connsiteX66" fmla="*/ 3590487 w 4797018"/>
              <a:gd name="connsiteY66" fmla="*/ 1067305 h 1831428"/>
              <a:gd name="connsiteX67" fmla="*/ 4008130 w 4797018"/>
              <a:gd name="connsiteY67" fmla="*/ 1461745 h 1831428"/>
              <a:gd name="connsiteX68" fmla="*/ 4294699 w 4797018"/>
              <a:gd name="connsiteY68" fmla="*/ 1333129 h 1831428"/>
              <a:gd name="connsiteX69" fmla="*/ 4296785 w 4797018"/>
              <a:gd name="connsiteY69" fmla="*/ 1335862 h 1831428"/>
              <a:gd name="connsiteX70" fmla="*/ 3915328 w 4797018"/>
              <a:gd name="connsiteY70" fmla="*/ 1554556 h 1831428"/>
              <a:gd name="connsiteX71" fmla="*/ 3497742 w 4797018"/>
              <a:gd name="connsiteY71" fmla="*/ 1160116 h 1831428"/>
              <a:gd name="connsiteX72" fmla="*/ 3497685 w 4797018"/>
              <a:gd name="connsiteY72" fmla="*/ 1160116 h 1831428"/>
              <a:gd name="connsiteX73" fmla="*/ 3497685 w 4797018"/>
              <a:gd name="connsiteY73" fmla="*/ 0 h 1831428"/>
              <a:gd name="connsiteX74" fmla="*/ 3404873 w 4797018"/>
              <a:gd name="connsiteY74" fmla="*/ 0 h 1831428"/>
              <a:gd name="connsiteX75" fmla="*/ 3404873 w 4797018"/>
              <a:gd name="connsiteY75" fmla="*/ 1160107 h 1831428"/>
              <a:gd name="connsiteX76" fmla="*/ 3404921 w 4797018"/>
              <a:gd name="connsiteY76" fmla="*/ 1160107 h 1831428"/>
              <a:gd name="connsiteX77" fmla="*/ 3915328 w 4797018"/>
              <a:gd name="connsiteY77" fmla="*/ 1647358 h 1831428"/>
              <a:gd name="connsiteX78" fmla="*/ 1852984 w 4797018"/>
              <a:gd name="connsiteY78" fmla="*/ 1206522 h 1831428"/>
              <a:gd name="connsiteX79" fmla="*/ 1618288 w 4797018"/>
              <a:gd name="connsiteY79" fmla="*/ 1763373 h 1831428"/>
              <a:gd name="connsiteX80" fmla="*/ 1711119 w 4797018"/>
              <a:gd name="connsiteY80" fmla="*/ 1763363 h 1831428"/>
              <a:gd name="connsiteX81" fmla="*/ 1711100 w 4797018"/>
              <a:gd name="connsiteY81" fmla="*/ 1763373 h 1831428"/>
              <a:gd name="connsiteX82" fmla="*/ 1711119 w 4797018"/>
              <a:gd name="connsiteY82" fmla="*/ 1763373 h 1831428"/>
              <a:gd name="connsiteX83" fmla="*/ 1828448 w 4797018"/>
              <a:gd name="connsiteY83" fmla="*/ 1484948 h 1831428"/>
              <a:gd name="connsiteX84" fmla="*/ 2614774 w 4797018"/>
              <a:gd name="connsiteY84" fmla="*/ 1484948 h 1831428"/>
              <a:gd name="connsiteX85" fmla="*/ 2732018 w 4797018"/>
              <a:gd name="connsiteY85" fmla="*/ 1763373 h 1831428"/>
              <a:gd name="connsiteX86" fmla="*/ 2824820 w 4797018"/>
              <a:gd name="connsiteY86" fmla="*/ 1763373 h 1831428"/>
              <a:gd name="connsiteX87" fmla="*/ 2668515 w 4797018"/>
              <a:gd name="connsiteY87" fmla="*/ 1392136 h 1831428"/>
              <a:gd name="connsiteX88" fmla="*/ 1867567 w 4797018"/>
              <a:gd name="connsiteY88" fmla="*/ 1392136 h 1831428"/>
              <a:gd name="connsiteX89" fmla="*/ 1906676 w 4797018"/>
              <a:gd name="connsiteY89" fmla="*/ 1299324 h 1831428"/>
              <a:gd name="connsiteX90" fmla="*/ 2722236 w 4797018"/>
              <a:gd name="connsiteY90" fmla="*/ 1299324 h 1831428"/>
              <a:gd name="connsiteX91" fmla="*/ 2917632 w 4797018"/>
              <a:gd name="connsiteY91" fmla="*/ 1763373 h 1831428"/>
              <a:gd name="connsiteX92" fmla="*/ 3010443 w 4797018"/>
              <a:gd name="connsiteY92" fmla="*/ 1763373 h 1831428"/>
              <a:gd name="connsiteX93" fmla="*/ 2775976 w 4797018"/>
              <a:gd name="connsiteY93" fmla="*/ 1206522 h 1831428"/>
              <a:gd name="connsiteX94" fmla="*/ 1852984 w 4797018"/>
              <a:gd name="connsiteY94" fmla="*/ 1206522 h 1831428"/>
              <a:gd name="connsiteX95" fmla="*/ 1989544 w 4797018"/>
              <a:gd name="connsiteY95" fmla="*/ 0 h 1831428"/>
              <a:gd name="connsiteX96" fmla="*/ 1307459 w 4797018"/>
              <a:gd name="connsiteY96" fmla="*/ 1617898 h 1831428"/>
              <a:gd name="connsiteX97" fmla="*/ 1366533 w 4797018"/>
              <a:gd name="connsiteY97" fmla="*/ 1698098 h 1831428"/>
              <a:gd name="connsiteX98" fmla="*/ 2082356 w 4797018"/>
              <a:gd name="connsiteY98" fmla="*/ 0 h 1831428"/>
              <a:gd name="connsiteX99" fmla="*/ 1989544 w 4797018"/>
              <a:gd name="connsiteY99" fmla="*/ 0 h 1831428"/>
              <a:gd name="connsiteX100" fmla="*/ 2360771 w 4797018"/>
              <a:gd name="connsiteY100" fmla="*/ 0 h 1831428"/>
              <a:gd name="connsiteX101" fmla="*/ 3075708 w 4797018"/>
              <a:gd name="connsiteY101" fmla="*/ 1698098 h 1831428"/>
              <a:gd name="connsiteX102" fmla="*/ 3134639 w 4797018"/>
              <a:gd name="connsiteY102" fmla="*/ 1617898 h 1831428"/>
              <a:gd name="connsiteX103" fmla="*/ 2453592 w 4797018"/>
              <a:gd name="connsiteY103" fmla="*/ 0 h 1831428"/>
              <a:gd name="connsiteX104" fmla="*/ 2360771 w 4797018"/>
              <a:gd name="connsiteY104" fmla="*/ 0 h 1831428"/>
              <a:gd name="connsiteX105" fmla="*/ 1799101 w 4797018"/>
              <a:gd name="connsiteY105" fmla="*/ 1113711 h 1831428"/>
              <a:gd name="connsiteX106" fmla="*/ 1524610 w 4797018"/>
              <a:gd name="connsiteY106" fmla="*/ 1763373 h 1831428"/>
              <a:gd name="connsiteX107" fmla="*/ 1431798 w 4797018"/>
              <a:gd name="connsiteY107" fmla="*/ 1763373 h 1831428"/>
              <a:gd name="connsiteX108" fmla="*/ 2128761 w 4797018"/>
              <a:gd name="connsiteY108" fmla="*/ 110195 h 1831428"/>
              <a:gd name="connsiteX109" fmla="*/ 2512219 w 4797018"/>
              <a:gd name="connsiteY109" fmla="*/ 1020899 h 1831428"/>
              <a:gd name="connsiteX110" fmla="*/ 2605021 w 4797018"/>
              <a:gd name="connsiteY110" fmla="*/ 1020899 h 1831428"/>
              <a:gd name="connsiteX111" fmla="*/ 2175158 w 4797018"/>
              <a:gd name="connsiteY111" fmla="*/ 0 h 1831428"/>
              <a:gd name="connsiteX112" fmla="*/ 2267969 w 4797018"/>
              <a:gd name="connsiteY112" fmla="*/ 0 h 1831428"/>
              <a:gd name="connsiteX113" fmla="*/ 2736895 w 4797018"/>
              <a:gd name="connsiteY113" fmla="*/ 1113701 h 1831428"/>
              <a:gd name="connsiteX114" fmla="*/ 1799101 w 4797018"/>
              <a:gd name="connsiteY114" fmla="*/ 1113701 h 1831428"/>
              <a:gd name="connsiteX115" fmla="*/ 2221802 w 4797018"/>
              <a:gd name="connsiteY115" fmla="*/ 551602 h 1831428"/>
              <a:gd name="connsiteX116" fmla="*/ 2024015 w 4797018"/>
              <a:gd name="connsiteY116" fmla="*/ 1020899 h 1831428"/>
              <a:gd name="connsiteX117" fmla="*/ 2419398 w 4797018"/>
              <a:gd name="connsiteY117" fmla="*/ 1020899 h 1831428"/>
              <a:gd name="connsiteX118" fmla="*/ 2221802 w 4797018"/>
              <a:gd name="connsiteY118" fmla="*/ 551602 h 1831428"/>
              <a:gd name="connsiteX119" fmla="*/ 1838163 w 4797018"/>
              <a:gd name="connsiteY119" fmla="*/ 1020899 h 1831428"/>
              <a:gd name="connsiteX120" fmla="*/ 1931213 w 4797018"/>
              <a:gd name="connsiteY120" fmla="*/ 1020899 h 1831428"/>
              <a:gd name="connsiteX121" fmla="*/ 2175415 w 4797018"/>
              <a:gd name="connsiteY121" fmla="*/ 441436 h 1831428"/>
              <a:gd name="connsiteX122" fmla="*/ 2128942 w 4797018"/>
              <a:gd name="connsiteY122" fmla="*/ 331070 h 1831428"/>
              <a:gd name="connsiteX123" fmla="*/ 1838163 w 4797018"/>
              <a:gd name="connsiteY123" fmla="*/ 1020899 h 18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018" h="1831428">
                <a:moveTo>
                  <a:pt x="0" y="170736"/>
                </a:moveTo>
                <a:lnTo>
                  <a:pt x="92812" y="77924"/>
                </a:lnTo>
                <a:lnTo>
                  <a:pt x="92812" y="1763373"/>
                </a:lnTo>
                <a:lnTo>
                  <a:pt x="0" y="1763373"/>
                </a:lnTo>
                <a:lnTo>
                  <a:pt x="0" y="170736"/>
                </a:lnTo>
                <a:close/>
                <a:moveTo>
                  <a:pt x="278425" y="92812"/>
                </a:moveTo>
                <a:lnTo>
                  <a:pt x="1392136" y="92812"/>
                </a:lnTo>
                <a:lnTo>
                  <a:pt x="1392136" y="0"/>
                </a:lnTo>
                <a:lnTo>
                  <a:pt x="185614" y="0"/>
                </a:lnTo>
                <a:lnTo>
                  <a:pt x="185614" y="1113701"/>
                </a:lnTo>
                <a:lnTo>
                  <a:pt x="1210723" y="1113701"/>
                </a:lnTo>
                <a:lnTo>
                  <a:pt x="1210723" y="1020899"/>
                </a:lnTo>
                <a:lnTo>
                  <a:pt x="278425" y="1020899"/>
                </a:lnTo>
                <a:lnTo>
                  <a:pt x="278425" y="92812"/>
                </a:lnTo>
                <a:close/>
                <a:moveTo>
                  <a:pt x="1350464" y="835285"/>
                </a:moveTo>
                <a:lnTo>
                  <a:pt x="464048" y="835285"/>
                </a:lnTo>
                <a:lnTo>
                  <a:pt x="464048" y="464048"/>
                </a:lnTo>
                <a:lnTo>
                  <a:pt x="1222124" y="464048"/>
                </a:lnTo>
                <a:lnTo>
                  <a:pt x="1314926" y="371237"/>
                </a:lnTo>
                <a:lnTo>
                  <a:pt x="464048" y="371237"/>
                </a:lnTo>
                <a:lnTo>
                  <a:pt x="464048" y="278425"/>
                </a:lnTo>
                <a:lnTo>
                  <a:pt x="1392146" y="278425"/>
                </a:lnTo>
                <a:lnTo>
                  <a:pt x="1392146" y="185614"/>
                </a:lnTo>
                <a:lnTo>
                  <a:pt x="371237" y="185614"/>
                </a:lnTo>
                <a:lnTo>
                  <a:pt x="371237" y="928087"/>
                </a:lnTo>
                <a:lnTo>
                  <a:pt x="1258872" y="928087"/>
                </a:lnTo>
                <a:lnTo>
                  <a:pt x="1350464" y="835285"/>
                </a:lnTo>
                <a:close/>
                <a:moveTo>
                  <a:pt x="185614" y="1763373"/>
                </a:moveTo>
                <a:lnTo>
                  <a:pt x="278425" y="1763373"/>
                </a:lnTo>
                <a:lnTo>
                  <a:pt x="278425" y="1299324"/>
                </a:lnTo>
                <a:lnTo>
                  <a:pt x="371237" y="1299324"/>
                </a:lnTo>
                <a:lnTo>
                  <a:pt x="371237" y="1685449"/>
                </a:lnTo>
                <a:lnTo>
                  <a:pt x="464039" y="1592647"/>
                </a:lnTo>
                <a:lnTo>
                  <a:pt x="464039" y="1299324"/>
                </a:lnTo>
                <a:lnTo>
                  <a:pt x="1210723" y="1299324"/>
                </a:lnTo>
                <a:lnTo>
                  <a:pt x="1210723" y="1206522"/>
                </a:lnTo>
                <a:lnTo>
                  <a:pt x="185614" y="1206522"/>
                </a:lnTo>
                <a:lnTo>
                  <a:pt x="185614" y="1763373"/>
                </a:lnTo>
                <a:close/>
                <a:moveTo>
                  <a:pt x="4704207" y="0"/>
                </a:moveTo>
                <a:lnTo>
                  <a:pt x="4704207" y="1067314"/>
                </a:lnTo>
                <a:cubicBezTo>
                  <a:pt x="4704207" y="1315669"/>
                  <a:pt x="4593393" y="1529039"/>
                  <a:pt x="4334837" y="1692688"/>
                </a:cubicBezTo>
                <a:lnTo>
                  <a:pt x="4332742" y="1689954"/>
                </a:lnTo>
                <a:cubicBezTo>
                  <a:pt x="4502639" y="1555213"/>
                  <a:pt x="4611405" y="1382144"/>
                  <a:pt x="4611405" y="1158564"/>
                </a:cubicBezTo>
                <a:lnTo>
                  <a:pt x="4611405" y="0"/>
                </a:lnTo>
                <a:lnTo>
                  <a:pt x="4518594" y="0"/>
                </a:lnTo>
                <a:lnTo>
                  <a:pt x="4518594" y="1157021"/>
                </a:lnTo>
                <a:cubicBezTo>
                  <a:pt x="4518594" y="1490196"/>
                  <a:pt x="4248512" y="1740170"/>
                  <a:pt x="3915337" y="1740170"/>
                </a:cubicBezTo>
                <a:cubicBezTo>
                  <a:pt x="3582162" y="1740170"/>
                  <a:pt x="3312081" y="1490186"/>
                  <a:pt x="3312081" y="1157021"/>
                </a:cubicBezTo>
                <a:lnTo>
                  <a:pt x="3312081" y="77924"/>
                </a:lnTo>
                <a:lnTo>
                  <a:pt x="3219269" y="170736"/>
                </a:lnTo>
                <a:lnTo>
                  <a:pt x="3219269" y="1158564"/>
                </a:lnTo>
                <a:cubicBezTo>
                  <a:pt x="3219269" y="1542993"/>
                  <a:pt x="3530908" y="1831429"/>
                  <a:pt x="3915337" y="1831429"/>
                </a:cubicBezTo>
                <a:cubicBezTo>
                  <a:pt x="3924233" y="1831429"/>
                  <a:pt x="4008139" y="1831429"/>
                  <a:pt x="4008139" y="1831429"/>
                </a:cubicBezTo>
                <a:cubicBezTo>
                  <a:pt x="4386691" y="1831429"/>
                  <a:pt x="4797019" y="1551870"/>
                  <a:pt x="4797019" y="1068667"/>
                </a:cubicBezTo>
                <a:cubicBezTo>
                  <a:pt x="4797019" y="1068210"/>
                  <a:pt x="4797019" y="0"/>
                  <a:pt x="4797019" y="0"/>
                </a:cubicBezTo>
                <a:lnTo>
                  <a:pt x="4704207" y="0"/>
                </a:lnTo>
                <a:close/>
                <a:moveTo>
                  <a:pt x="3915328" y="1647358"/>
                </a:moveTo>
                <a:cubicBezTo>
                  <a:pt x="4197077" y="1647358"/>
                  <a:pt x="4425515" y="1438694"/>
                  <a:pt x="4425773" y="1157021"/>
                </a:cubicBezTo>
                <a:lnTo>
                  <a:pt x="4425782" y="1157021"/>
                </a:lnTo>
                <a:lnTo>
                  <a:pt x="4425782" y="77924"/>
                </a:lnTo>
                <a:lnTo>
                  <a:pt x="4332970" y="170736"/>
                </a:lnTo>
                <a:lnTo>
                  <a:pt x="4332970" y="1067305"/>
                </a:lnTo>
                <a:cubicBezTo>
                  <a:pt x="4332970" y="1246699"/>
                  <a:pt x="4187533" y="1368933"/>
                  <a:pt x="4008130" y="1368933"/>
                </a:cubicBezTo>
                <a:cubicBezTo>
                  <a:pt x="3828736" y="1368933"/>
                  <a:pt x="3683298" y="1246699"/>
                  <a:pt x="3683298" y="1067305"/>
                </a:cubicBezTo>
                <a:lnTo>
                  <a:pt x="3683289" y="0"/>
                </a:lnTo>
                <a:lnTo>
                  <a:pt x="3590487" y="0"/>
                </a:lnTo>
                <a:lnTo>
                  <a:pt x="3590487" y="1067305"/>
                </a:lnTo>
                <a:cubicBezTo>
                  <a:pt x="3590487" y="1297962"/>
                  <a:pt x="3777472" y="1461745"/>
                  <a:pt x="4008130" y="1461745"/>
                </a:cubicBezTo>
                <a:cubicBezTo>
                  <a:pt x="4102446" y="1461745"/>
                  <a:pt x="4216937" y="1415148"/>
                  <a:pt x="4294699" y="1333129"/>
                </a:cubicBezTo>
                <a:lnTo>
                  <a:pt x="4296785" y="1335862"/>
                </a:lnTo>
                <a:cubicBezTo>
                  <a:pt x="4223881" y="1471070"/>
                  <a:pt x="4089102" y="1554556"/>
                  <a:pt x="3915328" y="1554556"/>
                </a:cubicBezTo>
                <a:cubicBezTo>
                  <a:pt x="3686090" y="1554556"/>
                  <a:pt x="3500009" y="1388593"/>
                  <a:pt x="3497742" y="1160116"/>
                </a:cubicBezTo>
                <a:lnTo>
                  <a:pt x="3497685" y="1160116"/>
                </a:lnTo>
                <a:lnTo>
                  <a:pt x="3497685" y="0"/>
                </a:lnTo>
                <a:lnTo>
                  <a:pt x="3404873" y="0"/>
                </a:lnTo>
                <a:lnTo>
                  <a:pt x="3404873" y="1160107"/>
                </a:lnTo>
                <a:lnTo>
                  <a:pt x="3404921" y="1160107"/>
                </a:lnTo>
                <a:cubicBezTo>
                  <a:pt x="3406855" y="1440218"/>
                  <a:pt x="3634616" y="1647358"/>
                  <a:pt x="3915328" y="1647358"/>
                </a:cubicBezTo>
                <a:close/>
                <a:moveTo>
                  <a:pt x="1852984" y="1206522"/>
                </a:moveTo>
                <a:lnTo>
                  <a:pt x="1618288" y="1763373"/>
                </a:lnTo>
                <a:lnTo>
                  <a:pt x="1711119" y="1763363"/>
                </a:lnTo>
                <a:lnTo>
                  <a:pt x="1711100" y="1763373"/>
                </a:lnTo>
                <a:lnTo>
                  <a:pt x="1711119" y="1763373"/>
                </a:lnTo>
                <a:lnTo>
                  <a:pt x="1828448" y="1484948"/>
                </a:lnTo>
                <a:lnTo>
                  <a:pt x="2614774" y="1484948"/>
                </a:lnTo>
                <a:lnTo>
                  <a:pt x="2732018" y="1763373"/>
                </a:lnTo>
                <a:lnTo>
                  <a:pt x="2824820" y="1763373"/>
                </a:lnTo>
                <a:lnTo>
                  <a:pt x="2668515" y="1392136"/>
                </a:lnTo>
                <a:lnTo>
                  <a:pt x="1867567" y="1392136"/>
                </a:lnTo>
                <a:lnTo>
                  <a:pt x="1906676" y="1299324"/>
                </a:lnTo>
                <a:lnTo>
                  <a:pt x="2722236" y="1299324"/>
                </a:lnTo>
                <a:lnTo>
                  <a:pt x="2917632" y="1763373"/>
                </a:lnTo>
                <a:lnTo>
                  <a:pt x="3010443" y="1763373"/>
                </a:lnTo>
                <a:lnTo>
                  <a:pt x="2775976" y="1206522"/>
                </a:lnTo>
                <a:lnTo>
                  <a:pt x="1852984" y="1206522"/>
                </a:lnTo>
                <a:close/>
                <a:moveTo>
                  <a:pt x="1989544" y="0"/>
                </a:moveTo>
                <a:lnTo>
                  <a:pt x="1307459" y="1617898"/>
                </a:lnTo>
                <a:lnTo>
                  <a:pt x="1366533" y="1698098"/>
                </a:lnTo>
                <a:lnTo>
                  <a:pt x="2082356" y="0"/>
                </a:lnTo>
                <a:lnTo>
                  <a:pt x="1989544" y="0"/>
                </a:lnTo>
                <a:close/>
                <a:moveTo>
                  <a:pt x="2360771" y="0"/>
                </a:moveTo>
                <a:lnTo>
                  <a:pt x="3075708" y="1698098"/>
                </a:lnTo>
                <a:lnTo>
                  <a:pt x="3134639" y="1617898"/>
                </a:lnTo>
                <a:lnTo>
                  <a:pt x="2453592" y="0"/>
                </a:lnTo>
                <a:lnTo>
                  <a:pt x="2360771" y="0"/>
                </a:lnTo>
                <a:close/>
                <a:moveTo>
                  <a:pt x="1799101" y="1113711"/>
                </a:moveTo>
                <a:lnTo>
                  <a:pt x="1524610" y="1763373"/>
                </a:lnTo>
                <a:lnTo>
                  <a:pt x="1431798" y="1763373"/>
                </a:lnTo>
                <a:lnTo>
                  <a:pt x="2128761" y="110195"/>
                </a:lnTo>
                <a:lnTo>
                  <a:pt x="2512219" y="1020899"/>
                </a:lnTo>
                <a:lnTo>
                  <a:pt x="2605021" y="1020899"/>
                </a:lnTo>
                <a:lnTo>
                  <a:pt x="2175158" y="0"/>
                </a:lnTo>
                <a:lnTo>
                  <a:pt x="2267969" y="0"/>
                </a:lnTo>
                <a:lnTo>
                  <a:pt x="2736895" y="1113701"/>
                </a:lnTo>
                <a:lnTo>
                  <a:pt x="1799101" y="1113701"/>
                </a:lnTo>
                <a:close/>
                <a:moveTo>
                  <a:pt x="2221802" y="551602"/>
                </a:moveTo>
                <a:lnTo>
                  <a:pt x="2024015" y="1020899"/>
                </a:lnTo>
                <a:lnTo>
                  <a:pt x="2419398" y="1020899"/>
                </a:lnTo>
                <a:lnTo>
                  <a:pt x="2221802" y="551602"/>
                </a:lnTo>
                <a:close/>
                <a:moveTo>
                  <a:pt x="1838163" y="1020899"/>
                </a:moveTo>
                <a:lnTo>
                  <a:pt x="1931213" y="1020899"/>
                </a:lnTo>
                <a:lnTo>
                  <a:pt x="2175415" y="441436"/>
                </a:lnTo>
                <a:lnTo>
                  <a:pt x="2128942" y="331070"/>
                </a:lnTo>
                <a:lnTo>
                  <a:pt x="1838163" y="1020899"/>
                </a:lnTo>
                <a:close/>
              </a:path>
            </a:pathLst>
          </a:custGeom>
          <a:solidFill>
            <a:srgbClr val="041E42"/>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5982480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Lst>
  <p:hf hdr="0"/>
  <p:txStyles>
    <p:titleStyle>
      <a:lvl1pPr algn="l" defTabSz="914400" rtl="0" eaLnBrk="1" latinLnBrk="0" hangingPunct="1">
        <a:lnSpc>
          <a:spcPct val="90000"/>
        </a:lnSpc>
        <a:spcBef>
          <a:spcPct val="0"/>
        </a:spcBef>
        <a:buNone/>
        <a:defRPr sz="2400" b="1" kern="1200">
          <a:solidFill>
            <a:srgbClr val="041E42"/>
          </a:solidFill>
          <a:latin typeface="+mj-lt"/>
          <a:ea typeface="+mj-ea"/>
          <a:cs typeface="+mj-cs"/>
        </a:defRPr>
      </a:lvl1pPr>
    </p:titleStyle>
    <p:bodyStyle>
      <a:lvl1pPr marL="0" indent="0" algn="l" defTabSz="914400" rtl="0" eaLnBrk="1" latinLnBrk="0" hangingPunct="1">
        <a:lnSpc>
          <a:spcPct val="11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55">
          <p15:clr>
            <a:srgbClr val="F26B43"/>
          </p15:clr>
        </p15:guide>
        <p15:guide id="5" orient="horz" pos="187">
          <p15:clr>
            <a:srgbClr val="F26B43"/>
          </p15:clr>
        </p15:guide>
        <p15:guide id="6" orient="horz" pos="799">
          <p15:clr>
            <a:srgbClr val="F26B43"/>
          </p15:clr>
        </p15:guide>
        <p15:guide id="7" orient="horz" pos="1026">
          <p15:clr>
            <a:srgbClr val="F26B43"/>
          </p15:clr>
        </p15:guide>
        <p15:guide id="8" orient="horz" pos="3906">
          <p15:clr>
            <a:srgbClr val="F26B43"/>
          </p15:clr>
        </p15:guide>
        <p15:guide id="9" orient="horz" pos="4178">
          <p15:clr>
            <a:srgbClr val="F26B43"/>
          </p15:clr>
        </p15:guide>
        <p15:guide id="10" pos="3908">
          <p15:clr>
            <a:srgbClr val="F26B43"/>
          </p15:clr>
        </p15:guide>
        <p15:guide id="11" pos="37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repo-sam.inria.fr/fungraph/3d-gaussian-splatting/" TargetMode="External"/><Relationship Id="rId2" Type="http://schemas.openxmlformats.org/officeDocument/2006/relationships/hyperlink" Target="https://developer.nvidia.com/blog/getting-started-with-nvidia-instant-nerfs/" TargetMode="External"/><Relationship Id="rId1" Type="http://schemas.openxmlformats.org/officeDocument/2006/relationships/slideLayout" Target="../slideLayouts/slideLayout11.xml"/><Relationship Id="rId6" Type="http://schemas.openxmlformats.org/officeDocument/2006/relationships/hyperlink" Target="https://youtu.be/ZIW4XU6Wm8Q?si=zDht5_5FruyYY0P9" TargetMode="External"/><Relationship Id="rId5" Type="http://schemas.openxmlformats.org/officeDocument/2006/relationships/hyperlink" Target="https://youtu.be/i4n2DRHdrO0?si=AHdgyC8Vd1a6Shvw" TargetMode="External"/><Relationship Id="rId4" Type="http://schemas.openxmlformats.org/officeDocument/2006/relationships/hyperlink" Target="https://youtube.com/shorts/wlnPHfpznyg?si=9p67mseORBqUX2K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researchgate.net/publication/368688521_An_accurate_volume_estimation_on_single_view_object_images_by_deep_learning_based_depth_map_analysis_and_3D_reconstruction" TargetMode="Externa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s://developer.nvidia.com/blog/getting-started-with-nvidia-instant-nerfs/" TargetMode="External"/><Relationship Id="rId2" Type="http://schemas.openxmlformats.org/officeDocument/2006/relationships/hyperlink" Target="https://skinny-moose-664.notion.site/Application-Objective-e20df3e9f57042019b26750828c327f9?pvs=4" TargetMode="External"/><Relationship Id="rId1" Type="http://schemas.openxmlformats.org/officeDocument/2006/relationships/slideLayout" Target="../slideLayouts/slideLayout11.xml"/><Relationship Id="rId6" Type="http://schemas.openxmlformats.org/officeDocument/2006/relationships/hyperlink" Target="https://www.researchgate.net/publication/368688521_An_accurate_volume_estimation_on_single_view_object_images_by_deep_learning_based_depth_map_analysis_and_3D_reconstruction" TargetMode="External"/><Relationship Id="rId5" Type="http://schemas.openxmlformats.org/officeDocument/2006/relationships/hyperlink" Target="https://doi.org/10.1371/journal.pone.0195600" TargetMode="External"/><Relationship Id="rId4" Type="http://schemas.openxmlformats.org/officeDocument/2006/relationships/hyperlink" Target="https://repo-sam.inria.fr/fungraph/3d-gaussian-splatting/"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hyperlink" Target="https://web.stanford.edu/class/ee384m/Handouts/HowtoReadPaper.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ildplatzhalter 13" descr="Ein Bild, das Text, Geschirr enthält.&#10;&#10;Automatisch generierte Beschreibung">
            <a:extLst>
              <a:ext uri="{FF2B5EF4-FFF2-40B4-BE49-F238E27FC236}">
                <a16:creationId xmlns:a16="http://schemas.microsoft.com/office/drawing/2014/main" id="{02E97C76-A4DB-4E4D-BDE5-C46A0BB87CF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1875" b="11875"/>
          <a:stretch>
            <a:fillRect/>
          </a:stretch>
        </p:blipFill>
        <p:spPr/>
      </p:pic>
      <p:sp>
        <p:nvSpPr>
          <p:cNvPr id="10" name="Textplatzhalter 9">
            <a:extLst>
              <a:ext uri="{FF2B5EF4-FFF2-40B4-BE49-F238E27FC236}">
                <a16:creationId xmlns:a16="http://schemas.microsoft.com/office/drawing/2014/main" id="{BB19DF95-D0DC-403C-8DA6-0ED3DF8165F1}"/>
              </a:ext>
            </a:extLst>
          </p:cNvPr>
          <p:cNvSpPr>
            <a:spLocks noGrp="1"/>
          </p:cNvSpPr>
          <p:nvPr>
            <p:ph type="body" sz="quarter" idx="11"/>
          </p:nvPr>
        </p:nvSpPr>
        <p:spPr/>
        <p:txBody>
          <a:bodyPr/>
          <a:lstStyle/>
          <a:p>
            <a:endParaRPr lang="de-DE" dirty="0"/>
          </a:p>
        </p:txBody>
      </p:sp>
      <p:sp>
        <p:nvSpPr>
          <p:cNvPr id="4" name="Titel 3">
            <a:extLst>
              <a:ext uri="{FF2B5EF4-FFF2-40B4-BE49-F238E27FC236}">
                <a16:creationId xmlns:a16="http://schemas.microsoft.com/office/drawing/2014/main" id="{4F67DDAB-A029-4F51-840C-C39A868CCDB6}"/>
              </a:ext>
            </a:extLst>
          </p:cNvPr>
          <p:cNvSpPr>
            <a:spLocks noGrp="1"/>
          </p:cNvSpPr>
          <p:nvPr>
            <p:ph type="title"/>
          </p:nvPr>
        </p:nvSpPr>
        <p:spPr>
          <a:xfrm>
            <a:off x="520163" y="2293698"/>
            <a:ext cx="7829708" cy="1030539"/>
          </a:xfrm>
        </p:spPr>
        <p:txBody>
          <a:bodyPr/>
          <a:lstStyle/>
          <a:p>
            <a:r>
              <a:rPr lang="de-DE" dirty="0"/>
              <a:t>Muscle App Project</a:t>
            </a:r>
          </a:p>
        </p:txBody>
      </p:sp>
      <p:sp>
        <p:nvSpPr>
          <p:cNvPr id="5" name="Titel 3">
            <a:extLst>
              <a:ext uri="{FF2B5EF4-FFF2-40B4-BE49-F238E27FC236}">
                <a16:creationId xmlns:a16="http://schemas.microsoft.com/office/drawing/2014/main" id="{23925CAF-766F-1DE6-ECF0-833C0F0B48F5}"/>
              </a:ext>
            </a:extLst>
          </p:cNvPr>
          <p:cNvSpPr txBox="1">
            <a:spLocks/>
          </p:cNvSpPr>
          <p:nvPr/>
        </p:nvSpPr>
        <p:spPr>
          <a:xfrm>
            <a:off x="520163" y="3208177"/>
            <a:ext cx="9675726" cy="780983"/>
          </a:xfrm>
          <a:prstGeom prst="rect">
            <a:avLst/>
          </a:prstGeom>
        </p:spPr>
        <p:txBody>
          <a:bodyPr vert="horz" wrap="none" lIns="0" tIns="0" rIns="0" bIns="0" rtlCol="0" anchor="t" anchorCtr="0">
            <a:spAutoFit/>
          </a:bodyPr>
          <a:lstStyle>
            <a:lvl1pPr algn="l" defTabSz="914400" rtl="0" eaLnBrk="1" latinLnBrk="0" hangingPunct="1">
              <a:lnSpc>
                <a:spcPct val="110000"/>
              </a:lnSpc>
              <a:spcBef>
                <a:spcPct val="0"/>
              </a:spcBef>
              <a:buNone/>
              <a:defRPr sz="6600" b="1" kern="1200">
                <a:solidFill>
                  <a:schemeClr val="tx1"/>
                </a:solidFill>
                <a:latin typeface="+mj-lt"/>
                <a:ea typeface="+mj-ea"/>
                <a:cs typeface="+mj-cs"/>
              </a:defRPr>
            </a:lvl1pPr>
          </a:lstStyle>
          <a:p>
            <a:br>
              <a:rPr lang="de-DE" sz="2400" dirty="0"/>
            </a:br>
            <a:r>
              <a:rPr lang="en-GB" sz="2400" dirty="0"/>
              <a:t>3D reconstruction of anthropometric data from various body parts</a:t>
            </a:r>
            <a:endParaRPr lang="de-DE" sz="2400" dirty="0"/>
          </a:p>
        </p:txBody>
      </p:sp>
      <p:sp>
        <p:nvSpPr>
          <p:cNvPr id="6" name="Titel 3">
            <a:extLst>
              <a:ext uri="{FF2B5EF4-FFF2-40B4-BE49-F238E27FC236}">
                <a16:creationId xmlns:a16="http://schemas.microsoft.com/office/drawing/2014/main" id="{92C8925F-8FA3-9C19-A45C-0189A2ADED5B}"/>
              </a:ext>
            </a:extLst>
          </p:cNvPr>
          <p:cNvSpPr txBox="1">
            <a:spLocks/>
          </p:cNvSpPr>
          <p:nvPr/>
        </p:nvSpPr>
        <p:spPr>
          <a:xfrm>
            <a:off x="7663085" y="4928164"/>
            <a:ext cx="4278864" cy="1187248"/>
          </a:xfrm>
          <a:prstGeom prst="rect">
            <a:avLst/>
          </a:prstGeom>
        </p:spPr>
        <p:txBody>
          <a:bodyPr vert="horz" wrap="none" lIns="0" tIns="0" rIns="0" bIns="0" rtlCol="0" anchor="t" anchorCtr="0">
            <a:spAutoFit/>
          </a:bodyPr>
          <a:lstStyle>
            <a:lvl1pPr algn="l" defTabSz="914400" rtl="0" eaLnBrk="1" latinLnBrk="0" hangingPunct="1">
              <a:lnSpc>
                <a:spcPct val="110000"/>
              </a:lnSpc>
              <a:spcBef>
                <a:spcPct val="0"/>
              </a:spcBef>
              <a:buNone/>
              <a:defRPr sz="6600" b="1" kern="1200">
                <a:solidFill>
                  <a:schemeClr val="tx1"/>
                </a:solidFill>
                <a:latin typeface="+mj-lt"/>
                <a:ea typeface="+mj-ea"/>
                <a:cs typeface="+mj-cs"/>
              </a:defRPr>
            </a:lvl1pPr>
          </a:lstStyle>
          <a:p>
            <a:r>
              <a:rPr lang="en-US" sz="2400" dirty="0"/>
              <a:t>Prof. Alessandro Del </a:t>
            </a:r>
            <a:r>
              <a:rPr lang="en-US" sz="2400" dirty="0" err="1"/>
              <a:t>Vechhio</a:t>
            </a:r>
            <a:endParaRPr lang="en-US" sz="2400" dirty="0"/>
          </a:p>
          <a:p>
            <a:r>
              <a:rPr lang="en-US" sz="2400" dirty="0"/>
              <a:t>Raul C. </a:t>
            </a:r>
            <a:r>
              <a:rPr lang="en-US" sz="2400" dirty="0" err="1"/>
              <a:t>Sîmpetru</a:t>
            </a:r>
            <a:endParaRPr lang="en-US" sz="2400" dirty="0"/>
          </a:p>
          <a:p>
            <a:r>
              <a:rPr lang="en-US" sz="2400" dirty="0"/>
              <a:t>N-squared Lab</a:t>
            </a:r>
          </a:p>
        </p:txBody>
      </p:sp>
      <p:sp>
        <p:nvSpPr>
          <p:cNvPr id="7" name="Titel 3">
            <a:extLst>
              <a:ext uri="{FF2B5EF4-FFF2-40B4-BE49-F238E27FC236}">
                <a16:creationId xmlns:a16="http://schemas.microsoft.com/office/drawing/2014/main" id="{B129944A-BC7E-473C-1061-A0D56E126E99}"/>
              </a:ext>
            </a:extLst>
          </p:cNvPr>
          <p:cNvSpPr txBox="1">
            <a:spLocks/>
          </p:cNvSpPr>
          <p:nvPr/>
        </p:nvSpPr>
        <p:spPr>
          <a:xfrm>
            <a:off x="520163" y="4914637"/>
            <a:ext cx="10359872" cy="1593513"/>
          </a:xfrm>
          <a:prstGeom prst="rect">
            <a:avLst/>
          </a:prstGeom>
        </p:spPr>
        <p:txBody>
          <a:bodyPr vert="horz" wrap="square" lIns="0" tIns="0" rIns="0" bIns="0" rtlCol="0" anchor="t" anchorCtr="0">
            <a:spAutoFit/>
          </a:bodyPr>
          <a:lstStyle>
            <a:lvl1pPr algn="l" defTabSz="914400" rtl="0" eaLnBrk="1" latinLnBrk="0" hangingPunct="1">
              <a:lnSpc>
                <a:spcPct val="110000"/>
              </a:lnSpc>
              <a:spcBef>
                <a:spcPct val="0"/>
              </a:spcBef>
              <a:buNone/>
              <a:defRPr sz="6600" b="1" kern="1200">
                <a:solidFill>
                  <a:schemeClr val="tx1"/>
                </a:solidFill>
                <a:latin typeface="+mj-lt"/>
                <a:ea typeface="+mj-ea"/>
                <a:cs typeface="+mj-cs"/>
              </a:defRPr>
            </a:lvl1pPr>
          </a:lstStyle>
          <a:p>
            <a:r>
              <a:rPr lang="en-US" sz="2400" dirty="0" err="1"/>
              <a:t>Changhun</a:t>
            </a:r>
            <a:r>
              <a:rPr lang="en-US" sz="2400" dirty="0"/>
              <a:t> Kim</a:t>
            </a:r>
          </a:p>
          <a:p>
            <a:r>
              <a:rPr lang="en-US" sz="2400" dirty="0"/>
              <a:t>Alisha </a:t>
            </a:r>
            <a:r>
              <a:rPr lang="en-US" sz="2400" dirty="0" err="1"/>
              <a:t>Mund</a:t>
            </a:r>
            <a:endParaRPr lang="en-US" sz="2400" dirty="0"/>
          </a:p>
          <a:p>
            <a:r>
              <a:rPr lang="en-US" sz="2400" dirty="0" err="1"/>
              <a:t>Kirolos</a:t>
            </a:r>
            <a:r>
              <a:rPr lang="en-US" sz="2400" dirty="0"/>
              <a:t> </a:t>
            </a:r>
            <a:r>
              <a:rPr lang="en-US" sz="2400" dirty="0" err="1"/>
              <a:t>Azer</a:t>
            </a:r>
            <a:endParaRPr lang="en-US" sz="2400" dirty="0"/>
          </a:p>
          <a:p>
            <a:r>
              <a:rPr lang="en-US" sz="2400" dirty="0" err="1"/>
              <a:t>Alankar</a:t>
            </a:r>
            <a:r>
              <a:rPr lang="en-US" sz="2400" dirty="0"/>
              <a:t> </a:t>
            </a:r>
            <a:r>
              <a:rPr lang="en-US" sz="2400" dirty="0" err="1"/>
              <a:t>Uniyal</a:t>
            </a:r>
            <a:endParaRPr lang="de-DE" sz="2400" dirty="0"/>
          </a:p>
        </p:txBody>
      </p:sp>
    </p:spTree>
    <p:extLst>
      <p:ext uri="{BB962C8B-B14F-4D97-AF65-F5344CB8AC3E}">
        <p14:creationId xmlns:p14="http://schemas.microsoft.com/office/powerpoint/2010/main" val="2553545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3018BD05-96D8-43F2-A6AA-CC40E7C32CCE}"/>
              </a:ext>
            </a:extLst>
          </p:cNvPr>
          <p:cNvSpPr>
            <a:spLocks noGrp="1"/>
          </p:cNvSpPr>
          <p:nvPr>
            <p:ph type="title"/>
          </p:nvPr>
        </p:nvSpPr>
        <p:spPr>
          <a:xfrm>
            <a:off x="518318" y="2598004"/>
            <a:ext cx="11157743" cy="1661993"/>
          </a:xfrm>
        </p:spPr>
        <p:txBody>
          <a:bodyPr/>
          <a:lstStyle/>
          <a:p>
            <a:r>
              <a:rPr lang="de-DE" dirty="0"/>
              <a:t>Deep Learning </a:t>
            </a:r>
            <a:r>
              <a:rPr lang="de-DE" dirty="0" err="1"/>
              <a:t>approach</a:t>
            </a:r>
            <a:r>
              <a:rPr lang="de-DE" dirty="0"/>
              <a:t> </a:t>
            </a:r>
            <a:br>
              <a:rPr lang="de-DE" dirty="0"/>
            </a:br>
            <a:r>
              <a:rPr lang="de-DE" dirty="0" err="1"/>
              <a:t>for</a:t>
            </a:r>
            <a:r>
              <a:rPr lang="de-DE" dirty="0"/>
              <a:t> 3D </a:t>
            </a:r>
            <a:r>
              <a:rPr lang="de-DE" dirty="0" err="1"/>
              <a:t>Volumetric</a:t>
            </a:r>
            <a:r>
              <a:rPr lang="de-DE" dirty="0"/>
              <a:t> Mapping</a:t>
            </a:r>
            <a:br>
              <a:rPr lang="de-DE" dirty="0"/>
            </a:br>
            <a:endParaRPr lang="de-DE" dirty="0"/>
          </a:p>
        </p:txBody>
      </p:sp>
      <p:sp>
        <p:nvSpPr>
          <p:cNvPr id="2" name="Datumsplatzhalter 1">
            <a:extLst>
              <a:ext uri="{FF2B5EF4-FFF2-40B4-BE49-F238E27FC236}">
                <a16:creationId xmlns:a16="http://schemas.microsoft.com/office/drawing/2014/main" id="{FE7214E1-5D14-4D0B-BADD-2E239FECEC10}"/>
              </a:ext>
            </a:extLst>
          </p:cNvPr>
          <p:cNvSpPr>
            <a:spLocks noGrp="1"/>
          </p:cNvSpPr>
          <p:nvPr>
            <p:ph type="dt" sz="half" idx="10"/>
          </p:nvPr>
        </p:nvSpPr>
        <p:spPr/>
        <p:txBody>
          <a:bodyPr/>
          <a:lstStyle/>
          <a:p>
            <a:fld id="{38622E95-EE2D-4F19-BA8F-A725A705DEB9}" type="datetime4">
              <a:rPr lang="de-DE" smtClean="0"/>
              <a:t>11. Januar 2024</a:t>
            </a:fld>
            <a:endParaRPr lang="de-DE" dirty="0"/>
          </a:p>
        </p:txBody>
      </p:sp>
      <p:sp>
        <p:nvSpPr>
          <p:cNvPr id="3" name="Fußzeilenplatzhalter 2">
            <a:extLst>
              <a:ext uri="{FF2B5EF4-FFF2-40B4-BE49-F238E27FC236}">
                <a16:creationId xmlns:a16="http://schemas.microsoft.com/office/drawing/2014/main" id="{6A6AD034-0F65-47AF-9CAA-C4B0CEB30D4D}"/>
              </a:ext>
            </a:extLst>
          </p:cNvPr>
          <p:cNvSpPr>
            <a:spLocks noGrp="1"/>
          </p:cNvSpPr>
          <p:nvPr>
            <p:ph type="ftr" sz="quarter" idx="11"/>
          </p:nvPr>
        </p:nvSpPr>
        <p:spPr/>
        <p:txBody>
          <a:bodyPr/>
          <a:lstStyle/>
          <a:p>
            <a:r>
              <a:rPr lang="de-DE"/>
              <a:t>Technische Fakultät</a:t>
            </a:r>
            <a:endParaRPr lang="de-DE" dirty="0"/>
          </a:p>
        </p:txBody>
      </p:sp>
      <p:sp>
        <p:nvSpPr>
          <p:cNvPr id="4" name="Foliennummernplatzhalter 3">
            <a:extLst>
              <a:ext uri="{FF2B5EF4-FFF2-40B4-BE49-F238E27FC236}">
                <a16:creationId xmlns:a16="http://schemas.microsoft.com/office/drawing/2014/main" id="{00F7E098-F740-40F7-A085-7034627D9148}"/>
              </a:ext>
            </a:extLst>
          </p:cNvPr>
          <p:cNvSpPr>
            <a:spLocks noGrp="1"/>
          </p:cNvSpPr>
          <p:nvPr>
            <p:ph type="sldNum" sz="quarter" idx="12"/>
          </p:nvPr>
        </p:nvSpPr>
        <p:spPr/>
        <p:txBody>
          <a:bodyPr/>
          <a:lstStyle/>
          <a:p>
            <a:fld id="{D949F9DF-37BD-4CD6-BF49-65BA579E1D7A}" type="slidenum">
              <a:rPr lang="de-DE" smtClean="0"/>
              <a:pPr/>
              <a:t>10</a:t>
            </a:fld>
            <a:endParaRPr lang="de-DE"/>
          </a:p>
        </p:txBody>
      </p:sp>
    </p:spTree>
    <p:extLst>
      <p:ext uri="{BB962C8B-B14F-4D97-AF65-F5344CB8AC3E}">
        <p14:creationId xmlns:p14="http://schemas.microsoft.com/office/powerpoint/2010/main" val="1433872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a:xfrm>
            <a:off x="10417351" y="6634666"/>
            <a:ext cx="849593" cy="123111"/>
          </a:xfrm>
        </p:spPr>
        <p:txBody>
          <a:bodyPr/>
          <a:lstStyle/>
          <a:p>
            <a:fld id="{C8D89E98-54A4-43F9-9249-7D6B5CD88EDB}" type="datetime4">
              <a:rPr lang="de-DE" smtClean="0"/>
              <a:pPr/>
              <a:t>11. Januar 2024</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a:xfrm>
            <a:off x="518319" y="6634666"/>
            <a:ext cx="5469732" cy="123111"/>
          </a:xfrm>
        </p:spPr>
        <p:txBody>
          <a:bodyPr/>
          <a:lstStyle/>
          <a:p>
            <a:r>
              <a:rPr lang="de-DE"/>
              <a:t>Technische Fakultät</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11</a:t>
            </a:fld>
            <a:endParaRPr lang="de-DE"/>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a:xfrm>
            <a:off x="518318" y="301185"/>
            <a:ext cx="6844385" cy="664797"/>
          </a:xfrm>
        </p:spPr>
        <p:txBody>
          <a:bodyPr/>
          <a:lstStyle/>
          <a:p>
            <a:r>
              <a:rPr lang="de-DE" dirty="0" err="1"/>
              <a:t>Combination</a:t>
            </a:r>
            <a:r>
              <a:rPr lang="de-DE" dirty="0"/>
              <a:t> </a:t>
            </a:r>
            <a:r>
              <a:rPr lang="de-DE" dirty="0" err="1"/>
              <a:t>of</a:t>
            </a:r>
            <a:r>
              <a:rPr lang="de-DE" dirty="0"/>
              <a:t> 2 </a:t>
            </a:r>
            <a:r>
              <a:rPr lang="de-DE" dirty="0" err="1"/>
              <a:t>method</a:t>
            </a:r>
            <a:r>
              <a:rPr lang="de-DE" dirty="0"/>
              <a:t>(Nerf + 3D </a:t>
            </a:r>
            <a:r>
              <a:rPr lang="de-DE" dirty="0" err="1"/>
              <a:t>Gaussian</a:t>
            </a:r>
            <a:r>
              <a:rPr lang="de-DE" dirty="0"/>
              <a:t>)</a:t>
            </a:r>
            <a:br>
              <a:rPr lang="de-DE" dirty="0"/>
            </a:br>
            <a:endParaRPr lang="de-DE" dirty="0"/>
          </a:p>
        </p:txBody>
      </p:sp>
      <p:sp>
        <p:nvSpPr>
          <p:cNvPr id="5" name="Textplatzhalter 4">
            <a:extLst>
              <a:ext uri="{FF2B5EF4-FFF2-40B4-BE49-F238E27FC236}">
                <a16:creationId xmlns:a16="http://schemas.microsoft.com/office/drawing/2014/main" id="{638F69D4-37EF-490A-8363-87A30453BBFC}"/>
              </a:ext>
            </a:extLst>
          </p:cNvPr>
          <p:cNvSpPr>
            <a:spLocks noGrp="1"/>
          </p:cNvSpPr>
          <p:nvPr>
            <p:ph type="body" sz="quarter" idx="37"/>
          </p:nvPr>
        </p:nvSpPr>
        <p:spPr>
          <a:xfrm>
            <a:off x="517524" y="687388"/>
            <a:ext cx="7427067" cy="249812"/>
          </a:xfrm>
        </p:spPr>
        <p:txBody>
          <a:bodyPr/>
          <a:lstStyle/>
          <a:p>
            <a:r>
              <a:rPr lang="en-GB" dirty="0"/>
              <a:t>measure changes in muscle size and overlay a mesh on muscle 3D shapes</a:t>
            </a:r>
          </a:p>
        </p:txBody>
      </p:sp>
      <p:sp>
        <p:nvSpPr>
          <p:cNvPr id="14" name="TextBox 13">
            <a:extLst>
              <a:ext uri="{FF2B5EF4-FFF2-40B4-BE49-F238E27FC236}">
                <a16:creationId xmlns:a16="http://schemas.microsoft.com/office/drawing/2014/main" id="{E4F7326B-AFAD-A2D3-E077-473E8E31FDE3}"/>
              </a:ext>
            </a:extLst>
          </p:cNvPr>
          <p:cNvSpPr txBox="1"/>
          <p:nvPr/>
        </p:nvSpPr>
        <p:spPr>
          <a:xfrm>
            <a:off x="380011" y="1352185"/>
            <a:ext cx="11602191" cy="5078313"/>
          </a:xfrm>
          <a:prstGeom prst="rect">
            <a:avLst/>
          </a:prstGeom>
          <a:noFill/>
        </p:spPr>
        <p:txBody>
          <a:bodyPr wrap="square">
            <a:spAutoFit/>
          </a:bodyPr>
          <a:lstStyle/>
          <a:p>
            <a:r>
              <a:rPr lang="en-GB" b="1" dirty="0" err="1"/>
              <a:t>NeRF</a:t>
            </a:r>
            <a:r>
              <a:rPr lang="en-GB" b="1" dirty="0"/>
              <a:t> (Neural Radiance Fields)</a:t>
            </a:r>
            <a:r>
              <a:rPr lang="en-GB" dirty="0"/>
              <a:t>: </a:t>
            </a:r>
          </a:p>
          <a:p>
            <a:pPr marL="742950" lvl="1" indent="-285750">
              <a:buFont typeface="+mj-lt"/>
              <a:buAutoNum type="arabicPeriod"/>
            </a:pPr>
            <a:r>
              <a:rPr lang="en-GB" b="1" dirty="0"/>
              <a:t>Detail and Realism</a:t>
            </a:r>
            <a:r>
              <a:rPr lang="en-GB" dirty="0"/>
              <a:t>: </a:t>
            </a:r>
            <a:r>
              <a:rPr lang="en-GB" dirty="0" err="1"/>
              <a:t>NeRF</a:t>
            </a:r>
            <a:r>
              <a:rPr lang="en-GB" dirty="0"/>
              <a:t> excels in creating highly detailed and photorealistic 3D models from 2D images. It can capture intricate details of muscle shape and size.</a:t>
            </a:r>
          </a:p>
          <a:p>
            <a:pPr marL="742950" lvl="1" indent="-285750">
              <a:buFont typeface="+mj-lt"/>
              <a:buAutoNum type="arabicPeriod"/>
            </a:pPr>
            <a:r>
              <a:rPr lang="en-GB" b="1" dirty="0"/>
              <a:t>Depth and Perspective</a:t>
            </a:r>
            <a:r>
              <a:rPr lang="en-GB" dirty="0"/>
              <a:t>: </a:t>
            </a:r>
            <a:r>
              <a:rPr lang="en-GB" dirty="0" err="1"/>
              <a:t>NeRF's</a:t>
            </a:r>
            <a:r>
              <a:rPr lang="en-GB" dirty="0"/>
              <a:t> use of ray tracing allows for a detailed understanding of depth and perspective, which can be crucial in accurately measuring changes over time.</a:t>
            </a:r>
          </a:p>
          <a:p>
            <a:pPr marL="742950" lvl="1" indent="-285750">
              <a:buFont typeface="+mj-lt"/>
              <a:buAutoNum type="arabicPeriod"/>
            </a:pPr>
            <a:r>
              <a:rPr lang="en-GB" b="1" dirty="0"/>
              <a:t>Limitations</a:t>
            </a:r>
            <a:r>
              <a:rPr lang="en-GB" dirty="0"/>
              <a:t>: While </a:t>
            </a:r>
            <a:r>
              <a:rPr lang="en-GB" dirty="0" err="1"/>
              <a:t>NeRF</a:t>
            </a:r>
            <a:r>
              <a:rPr lang="en-GB" dirty="0"/>
              <a:t> provides high-quality visualizations, the complexity of its models might make direct measurement of spatial changes more challenging.</a:t>
            </a:r>
          </a:p>
          <a:p>
            <a:pPr marL="742950" lvl="1" indent="-285750">
              <a:buFont typeface="+mj-lt"/>
              <a:buAutoNum type="arabicPeriod"/>
            </a:pPr>
            <a:endParaRPr lang="en-GB" dirty="0"/>
          </a:p>
          <a:p>
            <a:r>
              <a:rPr lang="en-GB" b="1" dirty="0"/>
              <a:t>3D Gaussian Models</a:t>
            </a:r>
            <a:r>
              <a:rPr lang="en-GB" dirty="0"/>
              <a:t>: </a:t>
            </a:r>
          </a:p>
          <a:p>
            <a:pPr marL="742950" lvl="1" indent="-285750">
              <a:buFont typeface="+mj-lt"/>
              <a:buAutoNum type="arabicPeriod"/>
            </a:pPr>
            <a:r>
              <a:rPr lang="en-GB" b="1" dirty="0"/>
              <a:t>Spatial Analysis</a:t>
            </a:r>
            <a:r>
              <a:rPr lang="en-GB" dirty="0"/>
              <a:t>: These models are excellent for understanding spatial relationships and variations in density. They can provide a more straightforward approach to measuring changes in size and volume.</a:t>
            </a:r>
          </a:p>
          <a:p>
            <a:pPr marL="742950" lvl="1" indent="-285750">
              <a:buFont typeface="+mj-lt"/>
              <a:buAutoNum type="arabicPeriod"/>
            </a:pPr>
            <a:r>
              <a:rPr lang="en-GB" b="1" dirty="0"/>
              <a:t>Data Representation</a:t>
            </a:r>
            <a:r>
              <a:rPr lang="en-GB" dirty="0"/>
              <a:t>: 3D Gaussian models represent data in a volumetric space, which can be more intuitive for quantifying changes in muscle size.</a:t>
            </a:r>
          </a:p>
          <a:p>
            <a:pPr marL="742950" lvl="1" indent="-285750">
              <a:buFont typeface="+mj-lt"/>
              <a:buAutoNum type="arabicPeriod"/>
            </a:pPr>
            <a:r>
              <a:rPr lang="en-GB" b="1" dirty="0"/>
              <a:t>Limitations</a:t>
            </a:r>
            <a:r>
              <a:rPr lang="en-GB" dirty="0"/>
              <a:t>: They might not offer the same level of visual detail as </a:t>
            </a:r>
            <a:r>
              <a:rPr lang="en-GB" dirty="0" err="1"/>
              <a:t>NeRF</a:t>
            </a:r>
            <a:r>
              <a:rPr lang="en-GB" dirty="0"/>
              <a:t> and are more suited for statistical and probabilistic analysis rather than photorealistic rendering.</a:t>
            </a:r>
          </a:p>
          <a:p>
            <a:pPr lvl="1"/>
            <a:endParaRPr lang="en-GB" dirty="0"/>
          </a:p>
          <a:p>
            <a:pPr lvl="1"/>
            <a:r>
              <a:rPr lang="en-GB" b="1" dirty="0"/>
              <a:t>In practice, a combination of both approaches could be beneficial: </a:t>
            </a:r>
            <a:r>
              <a:rPr lang="en-GB" b="1" dirty="0" err="1"/>
              <a:t>NeRF</a:t>
            </a:r>
            <a:r>
              <a:rPr lang="en-GB" b="1" dirty="0"/>
              <a:t> for detailed 3D </a:t>
            </a:r>
            <a:r>
              <a:rPr lang="en-GB" b="1" dirty="0" err="1"/>
              <a:t>modeling</a:t>
            </a:r>
            <a:r>
              <a:rPr lang="en-GB" b="1" dirty="0"/>
              <a:t> and visualization, and 3D Gaussian models for direct spatial and volumetric analysis.</a:t>
            </a:r>
          </a:p>
        </p:txBody>
      </p:sp>
    </p:spTree>
    <p:extLst>
      <p:ext uri="{BB962C8B-B14F-4D97-AF65-F5344CB8AC3E}">
        <p14:creationId xmlns:p14="http://schemas.microsoft.com/office/powerpoint/2010/main" val="3498525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a:xfrm>
            <a:off x="10417351" y="6634666"/>
            <a:ext cx="849593" cy="123111"/>
          </a:xfrm>
        </p:spPr>
        <p:txBody>
          <a:bodyPr/>
          <a:lstStyle/>
          <a:p>
            <a:fld id="{C8D89E98-54A4-43F9-9249-7D6B5CD88EDB}" type="datetime4">
              <a:rPr lang="de-DE" smtClean="0"/>
              <a:pPr/>
              <a:t>11. Januar 2024</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a:xfrm>
            <a:off x="518319" y="6634666"/>
            <a:ext cx="5469732" cy="123111"/>
          </a:xfrm>
        </p:spPr>
        <p:txBody>
          <a:bodyPr/>
          <a:lstStyle/>
          <a:p>
            <a:r>
              <a:rPr lang="de-DE"/>
              <a:t>Technische Fakultät</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12</a:t>
            </a:fld>
            <a:endParaRPr lang="de-DE"/>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a:xfrm>
            <a:off x="518318" y="301185"/>
            <a:ext cx="6844385" cy="332399"/>
          </a:xfrm>
        </p:spPr>
        <p:txBody>
          <a:bodyPr/>
          <a:lstStyle/>
          <a:p>
            <a:r>
              <a:rPr lang="en-GB" dirty="0"/>
              <a:t>"volumetric" mapping</a:t>
            </a:r>
            <a:endParaRPr lang="de-DE" dirty="0"/>
          </a:p>
        </p:txBody>
      </p:sp>
      <p:sp>
        <p:nvSpPr>
          <p:cNvPr id="5" name="Textplatzhalter 4">
            <a:extLst>
              <a:ext uri="{FF2B5EF4-FFF2-40B4-BE49-F238E27FC236}">
                <a16:creationId xmlns:a16="http://schemas.microsoft.com/office/drawing/2014/main" id="{638F69D4-37EF-490A-8363-87A30453BBFC}"/>
              </a:ext>
            </a:extLst>
          </p:cNvPr>
          <p:cNvSpPr>
            <a:spLocks noGrp="1"/>
          </p:cNvSpPr>
          <p:nvPr>
            <p:ph type="body" sz="quarter" idx="37"/>
          </p:nvPr>
        </p:nvSpPr>
        <p:spPr>
          <a:xfrm>
            <a:off x="517524" y="687388"/>
            <a:ext cx="7427067" cy="249812"/>
          </a:xfrm>
        </p:spPr>
        <p:txBody>
          <a:bodyPr/>
          <a:lstStyle/>
          <a:p>
            <a:r>
              <a:rPr lang="en-GB" dirty="0"/>
              <a:t>measure changes in muscle size and overlay a mesh on muscle 3D shapes</a:t>
            </a:r>
          </a:p>
        </p:txBody>
      </p:sp>
      <p:sp>
        <p:nvSpPr>
          <p:cNvPr id="14" name="TextBox 13">
            <a:extLst>
              <a:ext uri="{FF2B5EF4-FFF2-40B4-BE49-F238E27FC236}">
                <a16:creationId xmlns:a16="http://schemas.microsoft.com/office/drawing/2014/main" id="{E4F7326B-AFAD-A2D3-E077-473E8E31FDE3}"/>
              </a:ext>
            </a:extLst>
          </p:cNvPr>
          <p:cNvSpPr txBox="1"/>
          <p:nvPr/>
        </p:nvSpPr>
        <p:spPr>
          <a:xfrm>
            <a:off x="391887" y="1625318"/>
            <a:ext cx="11602191" cy="3970318"/>
          </a:xfrm>
          <a:prstGeom prst="rect">
            <a:avLst/>
          </a:prstGeom>
          <a:noFill/>
        </p:spPr>
        <p:txBody>
          <a:bodyPr wrap="square">
            <a:spAutoFit/>
          </a:bodyPr>
          <a:lstStyle/>
          <a:p>
            <a:r>
              <a:rPr lang="en-GB" dirty="0" err="1"/>
              <a:t>NeRF</a:t>
            </a:r>
            <a:r>
              <a:rPr lang="en-GB" dirty="0"/>
              <a:t> is indeed not a "volumetric" mapping method in the traditional sense. It's more about creating photorealistic 3D renderings from 2D images using deep learning techniques. </a:t>
            </a:r>
          </a:p>
          <a:p>
            <a:endParaRPr lang="en-GB" dirty="0"/>
          </a:p>
          <a:p>
            <a:r>
              <a:rPr lang="en-GB" dirty="0"/>
              <a:t>On the other hand, 3D Gaussian models are more aligned with volumetric analysis, focusing on the spatial distribution and probability densities of data points in three-dimensional space.</a:t>
            </a:r>
          </a:p>
          <a:p>
            <a:endParaRPr lang="en-GB" dirty="0"/>
          </a:p>
          <a:p>
            <a:r>
              <a:rPr lang="en-GB" dirty="0"/>
              <a:t>Your application's requirements seem to align more closely with the capabilities of </a:t>
            </a:r>
            <a:r>
              <a:rPr lang="en-GB" dirty="0" err="1"/>
              <a:t>NeRF</a:t>
            </a:r>
            <a:r>
              <a:rPr lang="en-GB" dirty="0"/>
              <a:t>, especially since you are interested in overlaying a mesh on a picture to observe detailed changes like muscle growth. </a:t>
            </a:r>
            <a:r>
              <a:rPr lang="en-GB" dirty="0" err="1"/>
              <a:t>NeRF's</a:t>
            </a:r>
            <a:r>
              <a:rPr lang="en-GB" dirty="0"/>
              <a:t> ability to create highly detailed and realistic 3D models from 2D images can be particularly beneficial for capturing intricate details and changes in muscle size and shape over time.</a:t>
            </a:r>
          </a:p>
          <a:p>
            <a:endParaRPr lang="en-GB" dirty="0"/>
          </a:p>
          <a:p>
            <a:r>
              <a:rPr lang="en-GB" dirty="0"/>
              <a:t>In contrast, while 3D Gaussian models could provide insights into </a:t>
            </a:r>
            <a:r>
              <a:rPr lang="en-GB" b="1" dirty="0"/>
              <a:t>spatial relationships and variations in density, they may not offer the same level of visual detail and precision necessary for rendering a 3D mesh over a 2D image</a:t>
            </a:r>
            <a:r>
              <a:rPr lang="en-GB" dirty="0"/>
              <a:t>, especially in the context of tracking physical changes like muscle growth.</a:t>
            </a:r>
          </a:p>
        </p:txBody>
      </p:sp>
    </p:spTree>
    <p:extLst>
      <p:ext uri="{BB962C8B-B14F-4D97-AF65-F5344CB8AC3E}">
        <p14:creationId xmlns:p14="http://schemas.microsoft.com/office/powerpoint/2010/main" val="3102756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a:xfrm>
            <a:off x="10417351" y="6634666"/>
            <a:ext cx="849593" cy="123111"/>
          </a:xfrm>
        </p:spPr>
        <p:txBody>
          <a:bodyPr/>
          <a:lstStyle/>
          <a:p>
            <a:fld id="{C8D89E98-54A4-43F9-9249-7D6B5CD88EDB}" type="datetime4">
              <a:rPr lang="de-DE" smtClean="0"/>
              <a:pPr/>
              <a:t>11. Januar 2024</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a:xfrm>
            <a:off x="518319" y="6634666"/>
            <a:ext cx="5469732" cy="123111"/>
          </a:xfrm>
        </p:spPr>
        <p:txBody>
          <a:bodyPr/>
          <a:lstStyle/>
          <a:p>
            <a:r>
              <a:rPr lang="de-DE"/>
              <a:t>Technische Fakultät</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13</a:t>
            </a:fld>
            <a:endParaRPr lang="de-DE"/>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a:xfrm>
            <a:off x="518318" y="301185"/>
            <a:ext cx="6844385" cy="332399"/>
          </a:xfrm>
        </p:spPr>
        <p:txBody>
          <a:bodyPr/>
          <a:lstStyle/>
          <a:p>
            <a:r>
              <a:rPr lang="en-GB" dirty="0"/>
              <a:t>Nerf Instant , 3D Gaussian, references </a:t>
            </a:r>
            <a:endParaRPr lang="de-DE" dirty="0"/>
          </a:p>
        </p:txBody>
      </p:sp>
      <p:sp>
        <p:nvSpPr>
          <p:cNvPr id="14" name="TextBox 13">
            <a:extLst>
              <a:ext uri="{FF2B5EF4-FFF2-40B4-BE49-F238E27FC236}">
                <a16:creationId xmlns:a16="http://schemas.microsoft.com/office/drawing/2014/main" id="{E4F7326B-AFAD-A2D3-E077-473E8E31FDE3}"/>
              </a:ext>
            </a:extLst>
          </p:cNvPr>
          <p:cNvSpPr txBox="1"/>
          <p:nvPr/>
        </p:nvSpPr>
        <p:spPr>
          <a:xfrm>
            <a:off x="611580" y="2108091"/>
            <a:ext cx="11602191" cy="1200329"/>
          </a:xfrm>
          <a:prstGeom prst="rect">
            <a:avLst/>
          </a:prstGeom>
          <a:noFill/>
        </p:spPr>
        <p:txBody>
          <a:bodyPr wrap="square">
            <a:spAutoFit/>
          </a:bodyPr>
          <a:lstStyle/>
          <a:p>
            <a:r>
              <a:rPr lang="en-GB" dirty="0">
                <a:hlinkClick r:id="rId2"/>
              </a:rPr>
              <a:t>Getting Started with NVIDIA Instant NeRFs | NVIDIA Technical Blog</a:t>
            </a:r>
            <a:endParaRPr lang="en-GB" dirty="0"/>
          </a:p>
          <a:p>
            <a:endParaRPr lang="en-GB" dirty="0"/>
          </a:p>
          <a:p>
            <a:r>
              <a:rPr lang="en-GB" dirty="0">
                <a:hlinkClick r:id="rId3"/>
              </a:rPr>
              <a:t>3D Gaussian Splatting for Real-Time Radiance Field Rendering</a:t>
            </a:r>
            <a:endParaRPr lang="en-GB" dirty="0"/>
          </a:p>
          <a:p>
            <a:endParaRPr lang="en-GB" dirty="0"/>
          </a:p>
        </p:txBody>
      </p:sp>
      <p:sp>
        <p:nvSpPr>
          <p:cNvPr id="11" name="TextBox 10">
            <a:extLst>
              <a:ext uri="{FF2B5EF4-FFF2-40B4-BE49-F238E27FC236}">
                <a16:creationId xmlns:a16="http://schemas.microsoft.com/office/drawing/2014/main" id="{9B3DB7E2-2859-BDEB-785C-3CE35BA1D848}"/>
              </a:ext>
            </a:extLst>
          </p:cNvPr>
          <p:cNvSpPr txBox="1"/>
          <p:nvPr/>
        </p:nvSpPr>
        <p:spPr>
          <a:xfrm>
            <a:off x="611580" y="3817381"/>
            <a:ext cx="6305796" cy="2308324"/>
          </a:xfrm>
          <a:prstGeom prst="rect">
            <a:avLst/>
          </a:prstGeom>
          <a:noFill/>
        </p:spPr>
        <p:txBody>
          <a:bodyPr wrap="square">
            <a:spAutoFit/>
          </a:bodyPr>
          <a:lstStyle/>
          <a:p>
            <a:r>
              <a:rPr lang="en-GB" b="1" dirty="0">
                <a:hlinkClick r:id="rId4">
                  <a:extLst>
                    <a:ext uri="{A12FA001-AC4F-418D-AE19-62706E023703}">
                      <ahyp:hlinkClr xmlns:ahyp="http://schemas.microsoft.com/office/drawing/2018/hyperlinkcolor" val="tx"/>
                    </a:ext>
                  </a:extLst>
                </a:hlinkClick>
              </a:rPr>
              <a:t>Existing applications that does 3D reconstruction</a:t>
            </a:r>
          </a:p>
          <a:p>
            <a:endParaRPr lang="en-GB" dirty="0">
              <a:solidFill>
                <a:srgbClr val="2F586E"/>
              </a:solidFill>
              <a:hlinkClick r:id="rId4">
                <a:extLst>
                  <a:ext uri="{A12FA001-AC4F-418D-AE19-62706E023703}">
                    <ahyp:hlinkClr xmlns:ahyp="http://schemas.microsoft.com/office/drawing/2018/hyperlinkcolor" val="tx"/>
                  </a:ext>
                </a:extLst>
              </a:hlinkClick>
            </a:endParaRPr>
          </a:p>
          <a:p>
            <a:r>
              <a:rPr lang="en-GB" dirty="0">
                <a:solidFill>
                  <a:srgbClr val="2F586E"/>
                </a:solidFill>
                <a:hlinkClick r:id="rId4">
                  <a:extLst>
                    <a:ext uri="{A12FA001-AC4F-418D-AE19-62706E023703}">
                      <ahyp:hlinkClr xmlns:ahyp="http://schemas.microsoft.com/office/drawing/2018/hyperlinkcolor" val="tx"/>
                    </a:ext>
                  </a:extLst>
                </a:hlinkClick>
              </a:rPr>
              <a:t>AI 3D reconstruction Using Iphone Camera</a:t>
            </a:r>
            <a:endParaRPr lang="en-GB" dirty="0"/>
          </a:p>
          <a:p>
            <a:endParaRPr lang="en-GB" dirty="0"/>
          </a:p>
          <a:p>
            <a:r>
              <a:rPr lang="en-GB" dirty="0">
                <a:hlinkClick r:id="rId5"/>
              </a:rPr>
              <a:t>Unlocking The Hidden Lasers on Your Phone To Make 3D Images</a:t>
            </a:r>
            <a:endParaRPr lang="en-GB" dirty="0"/>
          </a:p>
          <a:p>
            <a:endParaRPr lang="en-GB" dirty="0"/>
          </a:p>
          <a:p>
            <a:r>
              <a:rPr lang="en-GB" dirty="0">
                <a:hlinkClick r:id="rId6"/>
              </a:rPr>
              <a:t>Getting Started with Photogrammetry Using Your Cell Phone</a:t>
            </a:r>
            <a:endParaRPr lang="en-GB" dirty="0"/>
          </a:p>
        </p:txBody>
      </p:sp>
      <p:sp>
        <p:nvSpPr>
          <p:cNvPr id="6" name="Text Placeholder 5">
            <a:extLst>
              <a:ext uri="{FF2B5EF4-FFF2-40B4-BE49-F238E27FC236}">
                <a16:creationId xmlns:a16="http://schemas.microsoft.com/office/drawing/2014/main" id="{2412626E-E35D-FCA5-C5FD-FFAC789BF393}"/>
              </a:ext>
            </a:extLst>
          </p:cNvPr>
          <p:cNvSpPr>
            <a:spLocks noGrp="1"/>
          </p:cNvSpPr>
          <p:nvPr>
            <p:ph type="body" sz="quarter" idx="37"/>
          </p:nvPr>
        </p:nvSpPr>
        <p:spPr/>
        <p:txBody>
          <a:bodyPr/>
          <a:lstStyle/>
          <a:p>
            <a:endParaRPr lang="en-DE"/>
          </a:p>
        </p:txBody>
      </p:sp>
    </p:spTree>
    <p:extLst>
      <p:ext uri="{BB962C8B-B14F-4D97-AF65-F5344CB8AC3E}">
        <p14:creationId xmlns:p14="http://schemas.microsoft.com/office/powerpoint/2010/main" val="415960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3018BD05-96D8-43F2-A6AA-CC40E7C32CCE}"/>
              </a:ext>
            </a:extLst>
          </p:cNvPr>
          <p:cNvSpPr>
            <a:spLocks noGrp="1"/>
          </p:cNvSpPr>
          <p:nvPr>
            <p:ph type="title"/>
          </p:nvPr>
        </p:nvSpPr>
        <p:spPr>
          <a:xfrm>
            <a:off x="518318" y="2598004"/>
            <a:ext cx="11157743" cy="1661993"/>
          </a:xfrm>
        </p:spPr>
        <p:txBody>
          <a:bodyPr/>
          <a:lstStyle/>
          <a:p>
            <a:r>
              <a:rPr lang="en-GB" dirty="0"/>
              <a:t>The measurement of object dimensions </a:t>
            </a:r>
            <a:br>
              <a:rPr lang="en-GB" dirty="0"/>
            </a:br>
            <a:r>
              <a:rPr lang="en-GB" dirty="0"/>
              <a:t>(like diameter) reconstructed from volumetric mapping techniques</a:t>
            </a:r>
            <a:endParaRPr lang="de-DE" dirty="0"/>
          </a:p>
        </p:txBody>
      </p:sp>
      <p:sp>
        <p:nvSpPr>
          <p:cNvPr id="2" name="Datumsplatzhalter 1">
            <a:extLst>
              <a:ext uri="{FF2B5EF4-FFF2-40B4-BE49-F238E27FC236}">
                <a16:creationId xmlns:a16="http://schemas.microsoft.com/office/drawing/2014/main" id="{FE7214E1-5D14-4D0B-BADD-2E239FECEC10}"/>
              </a:ext>
            </a:extLst>
          </p:cNvPr>
          <p:cNvSpPr>
            <a:spLocks noGrp="1"/>
          </p:cNvSpPr>
          <p:nvPr>
            <p:ph type="dt" sz="half" idx="10"/>
          </p:nvPr>
        </p:nvSpPr>
        <p:spPr/>
        <p:txBody>
          <a:bodyPr/>
          <a:lstStyle/>
          <a:p>
            <a:fld id="{38622E95-EE2D-4F19-BA8F-A725A705DEB9}" type="datetime4">
              <a:rPr lang="de-DE" smtClean="0"/>
              <a:t>11. Januar 2024</a:t>
            </a:fld>
            <a:endParaRPr lang="de-DE" dirty="0"/>
          </a:p>
        </p:txBody>
      </p:sp>
      <p:sp>
        <p:nvSpPr>
          <p:cNvPr id="3" name="Fußzeilenplatzhalter 2">
            <a:extLst>
              <a:ext uri="{FF2B5EF4-FFF2-40B4-BE49-F238E27FC236}">
                <a16:creationId xmlns:a16="http://schemas.microsoft.com/office/drawing/2014/main" id="{6A6AD034-0F65-47AF-9CAA-C4B0CEB30D4D}"/>
              </a:ext>
            </a:extLst>
          </p:cNvPr>
          <p:cNvSpPr>
            <a:spLocks noGrp="1"/>
          </p:cNvSpPr>
          <p:nvPr>
            <p:ph type="ftr" sz="quarter" idx="11"/>
          </p:nvPr>
        </p:nvSpPr>
        <p:spPr/>
        <p:txBody>
          <a:bodyPr/>
          <a:lstStyle/>
          <a:p>
            <a:r>
              <a:rPr lang="de-DE"/>
              <a:t>Technische Fakultät</a:t>
            </a:r>
            <a:endParaRPr lang="de-DE" dirty="0"/>
          </a:p>
        </p:txBody>
      </p:sp>
      <p:sp>
        <p:nvSpPr>
          <p:cNvPr id="4" name="Foliennummernplatzhalter 3">
            <a:extLst>
              <a:ext uri="{FF2B5EF4-FFF2-40B4-BE49-F238E27FC236}">
                <a16:creationId xmlns:a16="http://schemas.microsoft.com/office/drawing/2014/main" id="{00F7E098-F740-40F7-A085-7034627D9148}"/>
              </a:ext>
            </a:extLst>
          </p:cNvPr>
          <p:cNvSpPr>
            <a:spLocks noGrp="1"/>
          </p:cNvSpPr>
          <p:nvPr>
            <p:ph type="sldNum" sz="quarter" idx="12"/>
          </p:nvPr>
        </p:nvSpPr>
        <p:spPr/>
        <p:txBody>
          <a:bodyPr/>
          <a:lstStyle/>
          <a:p>
            <a:fld id="{D949F9DF-37BD-4CD6-BF49-65BA579E1D7A}" type="slidenum">
              <a:rPr lang="de-DE" smtClean="0"/>
              <a:pPr/>
              <a:t>14</a:t>
            </a:fld>
            <a:endParaRPr lang="de-DE"/>
          </a:p>
        </p:txBody>
      </p:sp>
    </p:spTree>
    <p:extLst>
      <p:ext uri="{BB962C8B-B14F-4D97-AF65-F5344CB8AC3E}">
        <p14:creationId xmlns:p14="http://schemas.microsoft.com/office/powerpoint/2010/main" val="1117416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8BE439-34A1-35A3-C187-5EEA19D5F60E}"/>
              </a:ext>
            </a:extLst>
          </p:cNvPr>
          <p:cNvSpPr>
            <a:spLocks noGrp="1"/>
          </p:cNvSpPr>
          <p:nvPr>
            <p:ph type="dt" sz="half" idx="10"/>
          </p:nvPr>
        </p:nvSpPr>
        <p:spPr/>
        <p:txBody>
          <a:bodyPr/>
          <a:lstStyle/>
          <a:p>
            <a:fld id="{0B4FCF17-48A0-4939-9B86-4A0E590241E6}" type="datetime4">
              <a:rPr lang="de-DE" smtClean="0"/>
              <a:t>11. Januar 2024</a:t>
            </a:fld>
            <a:endParaRPr lang="de-DE" dirty="0"/>
          </a:p>
        </p:txBody>
      </p:sp>
      <p:sp>
        <p:nvSpPr>
          <p:cNvPr id="3" name="Footer Placeholder 2">
            <a:extLst>
              <a:ext uri="{FF2B5EF4-FFF2-40B4-BE49-F238E27FC236}">
                <a16:creationId xmlns:a16="http://schemas.microsoft.com/office/drawing/2014/main" id="{2B6702B8-A198-8A92-7D9A-8220FFE41CD7}"/>
              </a:ext>
            </a:extLst>
          </p:cNvPr>
          <p:cNvSpPr>
            <a:spLocks noGrp="1"/>
          </p:cNvSpPr>
          <p:nvPr>
            <p:ph type="ftr" sz="quarter" idx="11"/>
          </p:nvPr>
        </p:nvSpPr>
        <p:spPr/>
        <p:txBody>
          <a:bodyPr/>
          <a:lstStyle/>
          <a:p>
            <a:r>
              <a:rPr lang="de-DE"/>
              <a:t>Technische Fakultät</a:t>
            </a:r>
            <a:endParaRPr lang="de-DE" dirty="0"/>
          </a:p>
        </p:txBody>
      </p:sp>
      <p:sp>
        <p:nvSpPr>
          <p:cNvPr id="4" name="Slide Number Placeholder 3">
            <a:extLst>
              <a:ext uri="{FF2B5EF4-FFF2-40B4-BE49-F238E27FC236}">
                <a16:creationId xmlns:a16="http://schemas.microsoft.com/office/drawing/2014/main" id="{6368A963-0EBC-F923-FDFF-88868048CAE4}"/>
              </a:ext>
            </a:extLst>
          </p:cNvPr>
          <p:cNvSpPr>
            <a:spLocks noGrp="1"/>
          </p:cNvSpPr>
          <p:nvPr>
            <p:ph type="sldNum" sz="quarter" idx="12"/>
          </p:nvPr>
        </p:nvSpPr>
        <p:spPr/>
        <p:txBody>
          <a:bodyPr/>
          <a:lstStyle/>
          <a:p>
            <a:fld id="{D949F9DF-37BD-4CD6-BF49-65BA579E1D7A}" type="slidenum">
              <a:rPr lang="de-DE" smtClean="0"/>
              <a:pPr/>
              <a:t>15</a:t>
            </a:fld>
            <a:endParaRPr lang="de-DE"/>
          </a:p>
        </p:txBody>
      </p:sp>
      <p:sp>
        <p:nvSpPr>
          <p:cNvPr id="6" name="Title 5">
            <a:extLst>
              <a:ext uri="{FF2B5EF4-FFF2-40B4-BE49-F238E27FC236}">
                <a16:creationId xmlns:a16="http://schemas.microsoft.com/office/drawing/2014/main" id="{954BB0FD-E4AB-BDDB-F2B4-96CDF27C83D6}"/>
              </a:ext>
            </a:extLst>
          </p:cNvPr>
          <p:cNvSpPr>
            <a:spLocks noGrp="1"/>
          </p:cNvSpPr>
          <p:nvPr>
            <p:ph type="title"/>
          </p:nvPr>
        </p:nvSpPr>
        <p:spPr>
          <a:xfrm>
            <a:off x="518317" y="204534"/>
            <a:ext cx="9599459" cy="997196"/>
          </a:xfrm>
        </p:spPr>
        <p:txBody>
          <a:bodyPr/>
          <a:lstStyle/>
          <a:p>
            <a:r>
              <a:rPr lang="en-GB" b="1" dirty="0">
                <a:effectLst/>
                <a:hlinkClick r:id="rId2"/>
              </a:rPr>
              <a:t>An Accurate Volume Estimation on Single View Object Images by Deep Learning Based Depth Map Analysis and 3D Reconstruction</a:t>
            </a:r>
            <a:br>
              <a:rPr lang="de-DE" dirty="0"/>
            </a:br>
            <a:endParaRPr lang="en-GB" dirty="0"/>
          </a:p>
        </p:txBody>
      </p:sp>
      <p:sp>
        <p:nvSpPr>
          <p:cNvPr id="8" name="Text Placeholder 7">
            <a:extLst>
              <a:ext uri="{FF2B5EF4-FFF2-40B4-BE49-F238E27FC236}">
                <a16:creationId xmlns:a16="http://schemas.microsoft.com/office/drawing/2014/main" id="{17A8FB81-B995-DAF8-04CF-8D689AEC80A2}"/>
              </a:ext>
            </a:extLst>
          </p:cNvPr>
          <p:cNvSpPr>
            <a:spLocks noGrp="1"/>
          </p:cNvSpPr>
          <p:nvPr>
            <p:ph type="body" sz="quarter" idx="37"/>
          </p:nvPr>
        </p:nvSpPr>
        <p:spPr>
          <a:xfrm>
            <a:off x="518317" y="912972"/>
            <a:ext cx="6844385" cy="249812"/>
          </a:xfrm>
        </p:spPr>
        <p:txBody>
          <a:bodyPr/>
          <a:lstStyle/>
          <a:p>
            <a:r>
              <a:rPr lang="en-GB" dirty="0"/>
              <a:t>Dalai et al.</a:t>
            </a:r>
          </a:p>
        </p:txBody>
      </p:sp>
      <p:pic>
        <p:nvPicPr>
          <p:cNvPr id="10" name="Picture 9">
            <a:extLst>
              <a:ext uri="{FF2B5EF4-FFF2-40B4-BE49-F238E27FC236}">
                <a16:creationId xmlns:a16="http://schemas.microsoft.com/office/drawing/2014/main" id="{FEDC2976-8315-BA22-6CC9-1DB331CAE1D0}"/>
              </a:ext>
            </a:extLst>
          </p:cNvPr>
          <p:cNvPicPr>
            <a:picLocks noChangeAspect="1"/>
          </p:cNvPicPr>
          <p:nvPr/>
        </p:nvPicPr>
        <p:blipFill>
          <a:blip r:embed="rId3"/>
          <a:stretch>
            <a:fillRect/>
          </a:stretch>
        </p:blipFill>
        <p:spPr>
          <a:xfrm>
            <a:off x="518317" y="1384156"/>
            <a:ext cx="5818911" cy="5068084"/>
          </a:xfrm>
          <a:prstGeom prst="rect">
            <a:avLst/>
          </a:prstGeom>
        </p:spPr>
      </p:pic>
      <p:sp>
        <p:nvSpPr>
          <p:cNvPr id="12" name="TextBox 11">
            <a:extLst>
              <a:ext uri="{FF2B5EF4-FFF2-40B4-BE49-F238E27FC236}">
                <a16:creationId xmlns:a16="http://schemas.microsoft.com/office/drawing/2014/main" id="{DB7726F9-40D8-3C4E-B18E-AED68F3A9C1C}"/>
              </a:ext>
            </a:extLst>
          </p:cNvPr>
          <p:cNvSpPr txBox="1"/>
          <p:nvPr/>
        </p:nvSpPr>
        <p:spPr>
          <a:xfrm>
            <a:off x="9262753" y="6238307"/>
            <a:ext cx="6305796" cy="261610"/>
          </a:xfrm>
          <a:prstGeom prst="rect">
            <a:avLst/>
          </a:prstGeom>
          <a:noFill/>
        </p:spPr>
        <p:txBody>
          <a:bodyPr wrap="square">
            <a:spAutoFit/>
          </a:bodyPr>
          <a:lstStyle/>
          <a:p>
            <a:r>
              <a:rPr lang="en-DE" sz="1100" dirty="0"/>
              <a:t>https://doi.org/10.1007/s11042-023-14615-7</a:t>
            </a:r>
          </a:p>
        </p:txBody>
      </p:sp>
      <p:pic>
        <p:nvPicPr>
          <p:cNvPr id="13" name="Picture 12">
            <a:extLst>
              <a:ext uri="{FF2B5EF4-FFF2-40B4-BE49-F238E27FC236}">
                <a16:creationId xmlns:a16="http://schemas.microsoft.com/office/drawing/2014/main" id="{422F6F07-4140-1234-5424-2EC17B72557E}"/>
              </a:ext>
            </a:extLst>
          </p:cNvPr>
          <p:cNvPicPr>
            <a:picLocks noChangeAspect="1"/>
          </p:cNvPicPr>
          <p:nvPr/>
        </p:nvPicPr>
        <p:blipFill>
          <a:blip r:embed="rId4"/>
          <a:stretch>
            <a:fillRect/>
          </a:stretch>
        </p:blipFill>
        <p:spPr>
          <a:xfrm>
            <a:off x="5981205" y="1345210"/>
            <a:ext cx="6210795" cy="1736117"/>
          </a:xfrm>
          <a:prstGeom prst="rect">
            <a:avLst/>
          </a:prstGeom>
        </p:spPr>
      </p:pic>
      <p:sp>
        <p:nvSpPr>
          <p:cNvPr id="15" name="TextBox 14">
            <a:extLst>
              <a:ext uri="{FF2B5EF4-FFF2-40B4-BE49-F238E27FC236}">
                <a16:creationId xmlns:a16="http://schemas.microsoft.com/office/drawing/2014/main" id="{6B26EEAD-5433-ACB5-B427-02B638FD679A}"/>
              </a:ext>
            </a:extLst>
          </p:cNvPr>
          <p:cNvSpPr txBox="1"/>
          <p:nvPr/>
        </p:nvSpPr>
        <p:spPr>
          <a:xfrm>
            <a:off x="6096000" y="3335622"/>
            <a:ext cx="5916649" cy="2862322"/>
          </a:xfrm>
          <a:prstGeom prst="rect">
            <a:avLst/>
          </a:prstGeom>
          <a:noFill/>
        </p:spPr>
        <p:txBody>
          <a:bodyPr wrap="square">
            <a:spAutoFit/>
          </a:bodyPr>
          <a:lstStyle/>
          <a:p>
            <a:r>
              <a:rPr lang="en-GB" dirty="0"/>
              <a:t>We need depth and RGB cameras</a:t>
            </a:r>
          </a:p>
          <a:p>
            <a:endParaRPr lang="en-GB" dirty="0"/>
          </a:p>
          <a:p>
            <a:r>
              <a:rPr lang="en-GB" b="1" dirty="0"/>
              <a:t>4.1 Dataset description: NYC dataset</a:t>
            </a:r>
            <a:r>
              <a:rPr lang="en-GB" dirty="0"/>
              <a:t> This NYC dataset consists of a large number of images captured with both </a:t>
            </a:r>
            <a:r>
              <a:rPr lang="en-GB" b="1" dirty="0"/>
              <a:t>depth and RGB cameras.</a:t>
            </a:r>
            <a:r>
              <a:rPr lang="en-GB" dirty="0"/>
              <a:t> This dataset contains 1449 aligned depth and RGB images and 464 newest images from 3 different cities. The image present in this dataset is utilized for the volume estimation. Moreover, this dataset contains the images with single object view.</a:t>
            </a:r>
          </a:p>
        </p:txBody>
      </p:sp>
    </p:spTree>
    <p:extLst>
      <p:ext uri="{BB962C8B-B14F-4D97-AF65-F5344CB8AC3E}">
        <p14:creationId xmlns:p14="http://schemas.microsoft.com/office/powerpoint/2010/main" val="2586021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8BE439-34A1-35A3-C187-5EEA19D5F60E}"/>
              </a:ext>
            </a:extLst>
          </p:cNvPr>
          <p:cNvSpPr>
            <a:spLocks noGrp="1"/>
          </p:cNvSpPr>
          <p:nvPr>
            <p:ph type="dt" sz="half" idx="10"/>
          </p:nvPr>
        </p:nvSpPr>
        <p:spPr/>
        <p:txBody>
          <a:bodyPr/>
          <a:lstStyle/>
          <a:p>
            <a:fld id="{0B4FCF17-48A0-4939-9B86-4A0E590241E6}" type="datetime4">
              <a:rPr lang="de-DE" smtClean="0"/>
              <a:t>11. Januar 2024</a:t>
            </a:fld>
            <a:endParaRPr lang="de-DE" dirty="0"/>
          </a:p>
        </p:txBody>
      </p:sp>
      <p:sp>
        <p:nvSpPr>
          <p:cNvPr id="3" name="Footer Placeholder 2">
            <a:extLst>
              <a:ext uri="{FF2B5EF4-FFF2-40B4-BE49-F238E27FC236}">
                <a16:creationId xmlns:a16="http://schemas.microsoft.com/office/drawing/2014/main" id="{2B6702B8-A198-8A92-7D9A-8220FFE41CD7}"/>
              </a:ext>
            </a:extLst>
          </p:cNvPr>
          <p:cNvSpPr>
            <a:spLocks noGrp="1"/>
          </p:cNvSpPr>
          <p:nvPr>
            <p:ph type="ftr" sz="quarter" idx="11"/>
          </p:nvPr>
        </p:nvSpPr>
        <p:spPr/>
        <p:txBody>
          <a:bodyPr/>
          <a:lstStyle/>
          <a:p>
            <a:r>
              <a:rPr lang="de-DE"/>
              <a:t>Technische Fakultät</a:t>
            </a:r>
            <a:endParaRPr lang="de-DE" dirty="0"/>
          </a:p>
        </p:txBody>
      </p:sp>
      <p:sp>
        <p:nvSpPr>
          <p:cNvPr id="4" name="Slide Number Placeholder 3">
            <a:extLst>
              <a:ext uri="{FF2B5EF4-FFF2-40B4-BE49-F238E27FC236}">
                <a16:creationId xmlns:a16="http://schemas.microsoft.com/office/drawing/2014/main" id="{6368A963-0EBC-F923-FDFF-88868048CAE4}"/>
              </a:ext>
            </a:extLst>
          </p:cNvPr>
          <p:cNvSpPr>
            <a:spLocks noGrp="1"/>
          </p:cNvSpPr>
          <p:nvPr>
            <p:ph type="sldNum" sz="quarter" idx="12"/>
          </p:nvPr>
        </p:nvSpPr>
        <p:spPr/>
        <p:txBody>
          <a:bodyPr/>
          <a:lstStyle/>
          <a:p>
            <a:fld id="{D949F9DF-37BD-4CD6-BF49-65BA579E1D7A}" type="slidenum">
              <a:rPr lang="de-DE" smtClean="0"/>
              <a:pPr/>
              <a:t>16</a:t>
            </a:fld>
            <a:endParaRPr lang="de-DE"/>
          </a:p>
        </p:txBody>
      </p:sp>
      <p:sp>
        <p:nvSpPr>
          <p:cNvPr id="6" name="Title 5">
            <a:extLst>
              <a:ext uri="{FF2B5EF4-FFF2-40B4-BE49-F238E27FC236}">
                <a16:creationId xmlns:a16="http://schemas.microsoft.com/office/drawing/2014/main" id="{954BB0FD-E4AB-BDDB-F2B4-96CDF27C83D6}"/>
              </a:ext>
            </a:extLst>
          </p:cNvPr>
          <p:cNvSpPr>
            <a:spLocks noGrp="1"/>
          </p:cNvSpPr>
          <p:nvPr>
            <p:ph type="title"/>
          </p:nvPr>
        </p:nvSpPr>
        <p:spPr>
          <a:xfrm>
            <a:off x="518319" y="333041"/>
            <a:ext cx="9753839" cy="997196"/>
          </a:xfrm>
        </p:spPr>
        <p:txBody>
          <a:bodyPr/>
          <a:lstStyle/>
          <a:p>
            <a:r>
              <a:rPr lang="en-GB" i="0" dirty="0">
                <a:solidFill>
                  <a:schemeClr val="accent3"/>
                </a:solidFill>
                <a:effectLst/>
                <a:latin typeface="Söhne"/>
              </a:rPr>
              <a:t>But biceps have a more complicated shape than the wood or iron alloy used in the paper. Should we need some adaptation?</a:t>
            </a:r>
            <a:br>
              <a:rPr lang="de-DE" dirty="0">
                <a:solidFill>
                  <a:schemeClr val="accent3"/>
                </a:solidFill>
              </a:rPr>
            </a:br>
            <a:endParaRPr lang="en-GB" dirty="0">
              <a:solidFill>
                <a:schemeClr val="accent3"/>
              </a:solidFill>
            </a:endParaRPr>
          </a:p>
        </p:txBody>
      </p:sp>
      <p:sp>
        <p:nvSpPr>
          <p:cNvPr id="9" name="TextBox 8">
            <a:extLst>
              <a:ext uri="{FF2B5EF4-FFF2-40B4-BE49-F238E27FC236}">
                <a16:creationId xmlns:a16="http://schemas.microsoft.com/office/drawing/2014/main" id="{E9C35F8E-2BAB-1F10-808A-369E8F094382}"/>
              </a:ext>
            </a:extLst>
          </p:cNvPr>
          <p:cNvSpPr txBox="1"/>
          <p:nvPr/>
        </p:nvSpPr>
        <p:spPr>
          <a:xfrm>
            <a:off x="7398327" y="3182587"/>
            <a:ext cx="65"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6" name="TextBox 15">
            <a:extLst>
              <a:ext uri="{FF2B5EF4-FFF2-40B4-BE49-F238E27FC236}">
                <a16:creationId xmlns:a16="http://schemas.microsoft.com/office/drawing/2014/main" id="{59BC89E8-E079-5734-2EA6-950498E704CF}"/>
              </a:ext>
            </a:extLst>
          </p:cNvPr>
          <p:cNvSpPr txBox="1"/>
          <p:nvPr/>
        </p:nvSpPr>
        <p:spPr>
          <a:xfrm>
            <a:off x="653687" y="1497942"/>
            <a:ext cx="4933937" cy="4801314"/>
          </a:xfrm>
          <a:prstGeom prst="rect">
            <a:avLst/>
          </a:prstGeom>
          <a:noFill/>
        </p:spPr>
        <p:txBody>
          <a:bodyPr wrap="square">
            <a:spAutoFit/>
          </a:bodyPr>
          <a:lstStyle/>
          <a:p>
            <a:pPr algn="l">
              <a:buFont typeface="+mj-lt"/>
              <a:buAutoNum type="arabicPeriod"/>
            </a:pPr>
            <a:r>
              <a:rPr lang="en-GB" b="1" i="0" dirty="0">
                <a:solidFill>
                  <a:srgbClr val="374151"/>
                </a:solidFill>
                <a:effectLst/>
                <a:latin typeface="Söhne"/>
              </a:rPr>
              <a:t>Human Anatomy Complexity</a:t>
            </a:r>
            <a:r>
              <a:rPr lang="en-GB" b="0" i="0" dirty="0">
                <a:solidFill>
                  <a:srgbClr val="374151"/>
                </a:solidFill>
                <a:effectLst/>
                <a:latin typeface="Söhne"/>
              </a:rPr>
              <a:t>: The biceps are more complex than rigid objects. Their unique shape, muscle tone, and skin texture make depth perception in images challenging, requiring advanced techniques for </a:t>
            </a:r>
            <a:r>
              <a:rPr lang="en-GB" b="0" i="0" dirty="0" err="1">
                <a:solidFill>
                  <a:srgbClr val="374151"/>
                </a:solidFill>
                <a:effectLst/>
                <a:latin typeface="Söhne"/>
              </a:rPr>
              <a:t>analyzing</a:t>
            </a:r>
            <a:r>
              <a:rPr lang="en-GB" b="0" i="0" dirty="0">
                <a:solidFill>
                  <a:srgbClr val="374151"/>
                </a:solidFill>
                <a:effectLst/>
                <a:latin typeface="Söhne"/>
              </a:rPr>
              <a:t> features and depth.</a:t>
            </a:r>
          </a:p>
          <a:p>
            <a:pPr algn="l">
              <a:buFont typeface="+mj-lt"/>
              <a:buAutoNum type="arabicPeriod"/>
            </a:pPr>
            <a:endParaRPr lang="en-GB" b="0" i="0" dirty="0">
              <a:solidFill>
                <a:srgbClr val="374151"/>
              </a:solidFill>
              <a:effectLst/>
              <a:latin typeface="Söhne"/>
            </a:endParaRPr>
          </a:p>
          <a:p>
            <a:pPr algn="l">
              <a:buFont typeface="+mj-lt"/>
              <a:buAutoNum type="arabicPeriod"/>
            </a:pPr>
            <a:r>
              <a:rPr lang="en-GB" b="1" i="0" dirty="0">
                <a:solidFill>
                  <a:srgbClr val="374151"/>
                </a:solidFill>
                <a:effectLst/>
                <a:latin typeface="Söhne"/>
              </a:rPr>
              <a:t>Model Adaptation</a:t>
            </a:r>
            <a:r>
              <a:rPr lang="en-GB" b="0" i="0" dirty="0">
                <a:solidFill>
                  <a:srgbClr val="374151"/>
                </a:solidFill>
                <a:effectLst/>
                <a:latin typeface="Söhne"/>
              </a:rPr>
              <a:t>: The deep learning models from the study, like VGG-</a:t>
            </a:r>
            <a:r>
              <a:rPr lang="en-GB" b="0" i="0" dirty="0" err="1">
                <a:solidFill>
                  <a:srgbClr val="374151"/>
                </a:solidFill>
                <a:effectLst/>
                <a:latin typeface="Söhne"/>
              </a:rPr>
              <a:t>ResNet</a:t>
            </a:r>
            <a:r>
              <a:rPr lang="en-GB" b="0" i="0" dirty="0">
                <a:solidFill>
                  <a:srgbClr val="374151"/>
                </a:solidFill>
                <a:effectLst/>
                <a:latin typeface="Söhne"/>
              </a:rPr>
              <a:t> and 3DU-GNet, may need updates to better understand biceps. </a:t>
            </a:r>
            <a:r>
              <a:rPr lang="en-GB" b="1" i="0" u="sng" dirty="0">
                <a:solidFill>
                  <a:srgbClr val="374151"/>
                </a:solidFill>
                <a:effectLst/>
                <a:latin typeface="Söhne"/>
              </a:rPr>
              <a:t>This could involve training with a varied collection of arm images and possibly 3D scans for accuracy.</a:t>
            </a:r>
          </a:p>
          <a:p>
            <a:pPr algn="l">
              <a:buFont typeface="+mj-lt"/>
              <a:buAutoNum type="arabicPeriod"/>
            </a:pPr>
            <a:endParaRPr lang="en-GB" b="0" i="0" dirty="0">
              <a:solidFill>
                <a:srgbClr val="374151"/>
              </a:solidFill>
              <a:effectLst/>
              <a:latin typeface="Söhne"/>
            </a:endParaRPr>
          </a:p>
          <a:p>
            <a:pPr algn="l">
              <a:buFont typeface="+mj-lt"/>
              <a:buAutoNum type="arabicPeriod"/>
            </a:pPr>
            <a:r>
              <a:rPr lang="en-GB" b="1" i="0" dirty="0">
                <a:solidFill>
                  <a:srgbClr val="374151"/>
                </a:solidFill>
                <a:effectLst/>
                <a:latin typeface="Söhne"/>
              </a:rPr>
              <a:t>Dealing with Pose and Lighting</a:t>
            </a:r>
            <a:r>
              <a:rPr lang="en-GB" b="0" i="0" dirty="0">
                <a:solidFill>
                  <a:srgbClr val="374151"/>
                </a:solidFill>
                <a:effectLst/>
                <a:latin typeface="Söhne"/>
              </a:rPr>
              <a:t>: The arm's position and lighting can change how it looks in images, affecting volume estimates. The system should handle these variations effectively.</a:t>
            </a:r>
          </a:p>
        </p:txBody>
      </p:sp>
      <p:sp>
        <p:nvSpPr>
          <p:cNvPr id="17" name="TextBox 16">
            <a:extLst>
              <a:ext uri="{FF2B5EF4-FFF2-40B4-BE49-F238E27FC236}">
                <a16:creationId xmlns:a16="http://schemas.microsoft.com/office/drawing/2014/main" id="{541FEFD9-3BFF-8E64-3ACB-110D6F1A8572}"/>
              </a:ext>
            </a:extLst>
          </p:cNvPr>
          <p:cNvSpPr txBox="1"/>
          <p:nvPr/>
        </p:nvSpPr>
        <p:spPr>
          <a:xfrm>
            <a:off x="6163928" y="1523344"/>
            <a:ext cx="5415153" cy="2308324"/>
          </a:xfrm>
          <a:prstGeom prst="rect">
            <a:avLst/>
          </a:prstGeom>
          <a:noFill/>
        </p:spPr>
        <p:txBody>
          <a:bodyPr wrap="square">
            <a:spAutoFit/>
          </a:bodyPr>
          <a:lstStyle/>
          <a:p>
            <a:pPr algn="l"/>
            <a:r>
              <a:rPr lang="en-GB" b="1" i="0" dirty="0">
                <a:solidFill>
                  <a:srgbClr val="374151"/>
                </a:solidFill>
                <a:effectLst/>
                <a:latin typeface="Söhne"/>
              </a:rPr>
              <a:t>4. Accuracy Needs</a:t>
            </a:r>
            <a:r>
              <a:rPr lang="en-GB" b="0" i="0" dirty="0">
                <a:solidFill>
                  <a:srgbClr val="374151"/>
                </a:solidFill>
                <a:effectLst/>
                <a:latin typeface="Söhne"/>
              </a:rPr>
              <a:t>: For medical or fitness uses, high accuracy is essential. The system's accuracy and precision must meet the demands of these applications.</a:t>
            </a:r>
          </a:p>
          <a:p>
            <a:pPr algn="l"/>
            <a:endParaRPr lang="en-GB" dirty="0">
              <a:solidFill>
                <a:srgbClr val="374151"/>
              </a:solidFill>
              <a:latin typeface="Söhne"/>
            </a:endParaRPr>
          </a:p>
          <a:p>
            <a:pPr algn="l"/>
            <a:r>
              <a:rPr lang="en-GB" b="1" i="0" dirty="0">
                <a:solidFill>
                  <a:srgbClr val="374151"/>
                </a:solidFill>
                <a:effectLst/>
                <a:latin typeface="Söhne"/>
              </a:rPr>
              <a:t>5. Ethics and Privacy</a:t>
            </a:r>
            <a:r>
              <a:rPr lang="en-GB" b="0" i="0" dirty="0">
                <a:solidFill>
                  <a:srgbClr val="374151"/>
                </a:solidFill>
                <a:effectLst/>
                <a:latin typeface="Söhne"/>
              </a:rPr>
              <a:t>: Using human images, especially for health, raises privacy and ethical issues. It's vital to manage this data responsibly and follow privacy laws and standards.</a:t>
            </a:r>
          </a:p>
        </p:txBody>
      </p:sp>
    </p:spTree>
    <p:extLst>
      <p:ext uri="{BB962C8B-B14F-4D97-AF65-F5344CB8AC3E}">
        <p14:creationId xmlns:p14="http://schemas.microsoft.com/office/powerpoint/2010/main" val="3256299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a:xfrm>
            <a:off x="10417351" y="6634666"/>
            <a:ext cx="849593" cy="123111"/>
          </a:xfrm>
        </p:spPr>
        <p:txBody>
          <a:bodyPr/>
          <a:lstStyle/>
          <a:p>
            <a:fld id="{C8D89E98-54A4-43F9-9249-7D6B5CD88EDB}" type="datetime4">
              <a:rPr lang="de-DE" smtClean="0"/>
              <a:pPr/>
              <a:t>11. Januar 2024</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a:xfrm>
            <a:off x="518319" y="6634666"/>
            <a:ext cx="5469732" cy="123111"/>
          </a:xfrm>
        </p:spPr>
        <p:txBody>
          <a:bodyPr/>
          <a:lstStyle/>
          <a:p>
            <a:r>
              <a:rPr lang="de-DE"/>
              <a:t>Technische Fakultät</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17</a:t>
            </a:fld>
            <a:endParaRPr lang="de-DE"/>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a:xfrm>
            <a:off x="435191" y="360562"/>
            <a:ext cx="10490108" cy="332399"/>
          </a:xfrm>
        </p:spPr>
        <p:txBody>
          <a:bodyPr/>
          <a:lstStyle/>
          <a:p>
            <a:r>
              <a:rPr lang="de-DE" dirty="0" err="1"/>
              <a:t>It‘s</a:t>
            </a:r>
            <a:r>
              <a:rPr lang="de-DE" dirty="0"/>
              <a:t> </a:t>
            </a:r>
            <a:r>
              <a:rPr lang="de-DE" dirty="0" err="1"/>
              <a:t>hard</a:t>
            </a:r>
            <a:r>
              <a:rPr lang="de-DE" dirty="0"/>
              <a:t> </a:t>
            </a:r>
            <a:r>
              <a:rPr lang="de-DE" dirty="0" err="1"/>
              <a:t>to</a:t>
            </a:r>
            <a:r>
              <a:rPr lang="de-DE" dirty="0"/>
              <a:t> </a:t>
            </a:r>
            <a:r>
              <a:rPr lang="de-DE" dirty="0" err="1"/>
              <a:t>obtain</a:t>
            </a:r>
            <a:r>
              <a:rPr lang="de-DE" dirty="0"/>
              <a:t> a </a:t>
            </a:r>
            <a:r>
              <a:rPr lang="de-DE" dirty="0" err="1"/>
              <a:t>set</a:t>
            </a:r>
            <a:r>
              <a:rPr lang="de-DE" dirty="0"/>
              <a:t> </a:t>
            </a:r>
            <a:r>
              <a:rPr lang="de-DE" dirty="0" err="1"/>
              <a:t>of</a:t>
            </a:r>
            <a:r>
              <a:rPr lang="de-DE" dirty="0"/>
              <a:t> </a:t>
            </a:r>
            <a:r>
              <a:rPr lang="de-DE" dirty="0" err="1"/>
              <a:t>biceps</a:t>
            </a:r>
            <a:r>
              <a:rPr lang="de-DE" dirty="0"/>
              <a:t> and </a:t>
            </a:r>
            <a:r>
              <a:rPr lang="de-DE" dirty="0" err="1"/>
              <a:t>volume</a:t>
            </a:r>
            <a:r>
              <a:rPr lang="de-DE" dirty="0"/>
              <a:t> pair </a:t>
            </a:r>
            <a:r>
              <a:rPr lang="de-DE" dirty="0" err="1"/>
              <a:t>data</a:t>
            </a:r>
            <a:r>
              <a:rPr lang="de-DE" dirty="0"/>
              <a:t> </a:t>
            </a:r>
            <a:r>
              <a:rPr lang="de-DE" dirty="0" err="1"/>
              <a:t>for</a:t>
            </a:r>
            <a:r>
              <a:rPr lang="de-DE" dirty="0"/>
              <a:t> </a:t>
            </a:r>
            <a:r>
              <a:rPr lang="de-DE" dirty="0" err="1"/>
              <a:t>training</a:t>
            </a:r>
            <a:endParaRPr lang="de-DE" dirty="0"/>
          </a:p>
        </p:txBody>
      </p:sp>
      <p:sp>
        <p:nvSpPr>
          <p:cNvPr id="16" name="TextBox 15">
            <a:extLst>
              <a:ext uri="{FF2B5EF4-FFF2-40B4-BE49-F238E27FC236}">
                <a16:creationId xmlns:a16="http://schemas.microsoft.com/office/drawing/2014/main" id="{8E1AA1CE-675D-097B-23B0-CBFC29EC00DA}"/>
              </a:ext>
            </a:extLst>
          </p:cNvPr>
          <p:cNvSpPr txBox="1"/>
          <p:nvPr/>
        </p:nvSpPr>
        <p:spPr>
          <a:xfrm>
            <a:off x="321478" y="1349115"/>
            <a:ext cx="11870522" cy="5016758"/>
          </a:xfrm>
          <a:prstGeom prst="rect">
            <a:avLst/>
          </a:prstGeom>
          <a:noFill/>
        </p:spPr>
        <p:txBody>
          <a:bodyPr wrap="square">
            <a:spAutoFit/>
          </a:bodyPr>
          <a:lstStyle/>
          <a:p>
            <a:r>
              <a:rPr lang="en-GB" sz="1600" dirty="0"/>
              <a:t>Measuring the volume of human biceps precisely is not straightforward and typically requires specialized equipment or techniques, such as water displacement or 3D body scanning, which are not easily accessible for large-scale data collection.</a:t>
            </a:r>
          </a:p>
          <a:p>
            <a:endParaRPr lang="en-GB" sz="1600" dirty="0"/>
          </a:p>
          <a:p>
            <a:r>
              <a:rPr lang="en-GB" sz="1600" dirty="0"/>
              <a:t>However, to adapt the volume estimation method for biceps, having such a dataset would be ideal for training and fine-tuning the deep learning models. Here are a few alternative approaches you might consider:</a:t>
            </a:r>
          </a:p>
          <a:p>
            <a:endParaRPr lang="en-GB" sz="1600" dirty="0"/>
          </a:p>
          <a:p>
            <a:pPr>
              <a:buFont typeface="+mj-lt"/>
              <a:buAutoNum type="arabicPeriod"/>
            </a:pPr>
            <a:r>
              <a:rPr lang="en-GB" sz="1600" b="1" dirty="0"/>
              <a:t>Synthetic Data Generation</a:t>
            </a:r>
            <a:r>
              <a:rPr lang="en-GB" sz="1600" dirty="0"/>
              <a:t>: Use 3D </a:t>
            </a:r>
            <a:r>
              <a:rPr lang="en-GB" sz="1600" dirty="0" err="1"/>
              <a:t>modeling</a:t>
            </a:r>
            <a:r>
              <a:rPr lang="en-GB" sz="1600" dirty="0"/>
              <a:t> software to create a diverse range of synthetic biceps models with known volumes. These models can simulate different sizes, shapes, and poses. While synthetic data may not capture all the nuances of real-world data, it can be a useful starting point.</a:t>
            </a:r>
          </a:p>
          <a:p>
            <a:pPr>
              <a:buFont typeface="+mj-lt"/>
              <a:buAutoNum type="arabicPeriod"/>
            </a:pPr>
            <a:endParaRPr lang="en-GB" sz="1600" dirty="0"/>
          </a:p>
          <a:p>
            <a:pPr>
              <a:buFont typeface="+mj-lt"/>
              <a:buAutoNum type="arabicPeriod"/>
            </a:pPr>
            <a:r>
              <a:rPr lang="en-GB" sz="1600" b="1" dirty="0"/>
              <a:t>Semi-Supervised Learning</a:t>
            </a:r>
            <a:r>
              <a:rPr lang="en-GB" sz="1600" dirty="0"/>
              <a:t>: If collecting a large set of </a:t>
            </a:r>
            <a:r>
              <a:rPr lang="en-GB" sz="1600" dirty="0" err="1"/>
              <a:t>labeled</a:t>
            </a:r>
            <a:r>
              <a:rPr lang="en-GB" sz="1600" dirty="0"/>
              <a:t> data is challenging, semi-supervised learning techniques can be employed. In this approach, a smaller set of </a:t>
            </a:r>
            <a:r>
              <a:rPr lang="en-GB" sz="1600" dirty="0" err="1"/>
              <a:t>labeled</a:t>
            </a:r>
            <a:r>
              <a:rPr lang="en-GB" sz="1600" dirty="0"/>
              <a:t> data (biceps images with known volumes) is used alongside a larger set of </a:t>
            </a:r>
            <a:r>
              <a:rPr lang="en-GB" sz="1600" dirty="0" err="1"/>
              <a:t>unlabeled</a:t>
            </a:r>
            <a:r>
              <a:rPr lang="en-GB" sz="1600" dirty="0"/>
              <a:t> data. This can help in learning robust feature representations.</a:t>
            </a:r>
          </a:p>
          <a:p>
            <a:pPr>
              <a:buFont typeface="+mj-lt"/>
              <a:buAutoNum type="arabicPeriod"/>
            </a:pPr>
            <a:endParaRPr lang="en-GB" sz="1600" dirty="0"/>
          </a:p>
          <a:p>
            <a:pPr>
              <a:buFont typeface="+mj-lt"/>
              <a:buAutoNum type="arabicPeriod"/>
            </a:pPr>
            <a:r>
              <a:rPr lang="en-GB" sz="1600" b="1" dirty="0"/>
              <a:t>Transfer Learning</a:t>
            </a:r>
            <a:r>
              <a:rPr lang="en-GB" sz="1600" dirty="0"/>
              <a:t>: Utilize a model pre-trained on a related task (such as human body pose estimation or 3D human shape reconstruction) and fine-tune it on a smaller dataset of biceps images. Transfer learning can leverage learned features from a related domain to reduce the amount of new data required.</a:t>
            </a:r>
          </a:p>
          <a:p>
            <a:pPr>
              <a:buFont typeface="+mj-lt"/>
              <a:buAutoNum type="arabicPeriod"/>
            </a:pPr>
            <a:endParaRPr lang="en-GB" sz="1600" dirty="0"/>
          </a:p>
          <a:p>
            <a:pPr>
              <a:buFont typeface="+mj-lt"/>
              <a:buAutoNum type="arabicPeriod"/>
            </a:pPr>
            <a:r>
              <a:rPr lang="en-GB" sz="1600" b="1" dirty="0"/>
              <a:t> Data Augmentation</a:t>
            </a:r>
            <a:r>
              <a:rPr lang="en-GB" sz="1600" dirty="0"/>
              <a:t>: For the limited data that you can collect, data augmentation techniques (like image rotations, scaling, and lighting adjustments) can help in artificially expanding the dataset and improving the robustness of the model.</a:t>
            </a:r>
          </a:p>
        </p:txBody>
      </p:sp>
    </p:spTree>
    <p:extLst>
      <p:ext uri="{BB962C8B-B14F-4D97-AF65-F5344CB8AC3E}">
        <p14:creationId xmlns:p14="http://schemas.microsoft.com/office/powerpoint/2010/main" val="3051433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3018BD05-96D8-43F2-A6AA-CC40E7C32CCE}"/>
              </a:ext>
            </a:extLst>
          </p:cNvPr>
          <p:cNvSpPr>
            <a:spLocks noGrp="1"/>
          </p:cNvSpPr>
          <p:nvPr>
            <p:ph type="title"/>
          </p:nvPr>
        </p:nvSpPr>
        <p:spPr>
          <a:xfrm>
            <a:off x="518318" y="3152001"/>
            <a:ext cx="11157743" cy="553998"/>
          </a:xfrm>
        </p:spPr>
        <p:txBody>
          <a:bodyPr/>
          <a:lstStyle/>
          <a:p>
            <a:r>
              <a:rPr lang="de-DE" dirty="0" err="1"/>
              <a:t>How</a:t>
            </a:r>
            <a:r>
              <a:rPr lang="de-DE" dirty="0"/>
              <a:t> </a:t>
            </a:r>
            <a:r>
              <a:rPr lang="de-DE" dirty="0" err="1"/>
              <a:t>to</a:t>
            </a:r>
            <a:r>
              <a:rPr lang="de-DE" dirty="0"/>
              <a:t> </a:t>
            </a:r>
            <a:r>
              <a:rPr lang="de-DE" dirty="0" err="1"/>
              <a:t>Assign</a:t>
            </a:r>
            <a:r>
              <a:rPr lang="de-DE" dirty="0"/>
              <a:t> Task?</a:t>
            </a:r>
          </a:p>
        </p:txBody>
      </p:sp>
      <p:sp>
        <p:nvSpPr>
          <p:cNvPr id="2" name="Datumsplatzhalter 1">
            <a:extLst>
              <a:ext uri="{FF2B5EF4-FFF2-40B4-BE49-F238E27FC236}">
                <a16:creationId xmlns:a16="http://schemas.microsoft.com/office/drawing/2014/main" id="{FE7214E1-5D14-4D0B-BADD-2E239FECEC10}"/>
              </a:ext>
            </a:extLst>
          </p:cNvPr>
          <p:cNvSpPr>
            <a:spLocks noGrp="1"/>
          </p:cNvSpPr>
          <p:nvPr>
            <p:ph type="dt" sz="half" idx="10"/>
          </p:nvPr>
        </p:nvSpPr>
        <p:spPr/>
        <p:txBody>
          <a:bodyPr/>
          <a:lstStyle/>
          <a:p>
            <a:fld id="{38622E95-EE2D-4F19-BA8F-A725A705DEB9}" type="datetime4">
              <a:rPr lang="de-DE" smtClean="0"/>
              <a:t>11. Januar 2024</a:t>
            </a:fld>
            <a:endParaRPr lang="de-DE" dirty="0"/>
          </a:p>
        </p:txBody>
      </p:sp>
      <p:sp>
        <p:nvSpPr>
          <p:cNvPr id="3" name="Fußzeilenplatzhalter 2">
            <a:extLst>
              <a:ext uri="{FF2B5EF4-FFF2-40B4-BE49-F238E27FC236}">
                <a16:creationId xmlns:a16="http://schemas.microsoft.com/office/drawing/2014/main" id="{6A6AD034-0F65-47AF-9CAA-C4B0CEB30D4D}"/>
              </a:ext>
            </a:extLst>
          </p:cNvPr>
          <p:cNvSpPr>
            <a:spLocks noGrp="1"/>
          </p:cNvSpPr>
          <p:nvPr>
            <p:ph type="ftr" sz="quarter" idx="11"/>
          </p:nvPr>
        </p:nvSpPr>
        <p:spPr/>
        <p:txBody>
          <a:bodyPr/>
          <a:lstStyle/>
          <a:p>
            <a:r>
              <a:rPr lang="de-DE"/>
              <a:t>Technische Fakultät</a:t>
            </a:r>
            <a:endParaRPr lang="de-DE" dirty="0"/>
          </a:p>
        </p:txBody>
      </p:sp>
      <p:sp>
        <p:nvSpPr>
          <p:cNvPr id="4" name="Foliennummernplatzhalter 3">
            <a:extLst>
              <a:ext uri="{FF2B5EF4-FFF2-40B4-BE49-F238E27FC236}">
                <a16:creationId xmlns:a16="http://schemas.microsoft.com/office/drawing/2014/main" id="{00F7E098-F740-40F7-A085-7034627D9148}"/>
              </a:ext>
            </a:extLst>
          </p:cNvPr>
          <p:cNvSpPr>
            <a:spLocks noGrp="1"/>
          </p:cNvSpPr>
          <p:nvPr>
            <p:ph type="sldNum" sz="quarter" idx="12"/>
          </p:nvPr>
        </p:nvSpPr>
        <p:spPr/>
        <p:txBody>
          <a:bodyPr/>
          <a:lstStyle/>
          <a:p>
            <a:fld id="{D949F9DF-37BD-4CD6-BF49-65BA579E1D7A}" type="slidenum">
              <a:rPr lang="de-DE" smtClean="0"/>
              <a:pPr/>
              <a:t>18</a:t>
            </a:fld>
            <a:endParaRPr lang="de-DE"/>
          </a:p>
        </p:txBody>
      </p:sp>
    </p:spTree>
    <p:extLst>
      <p:ext uri="{BB962C8B-B14F-4D97-AF65-F5344CB8AC3E}">
        <p14:creationId xmlns:p14="http://schemas.microsoft.com/office/powerpoint/2010/main" val="2224011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a:xfrm>
            <a:off x="10417351" y="6634666"/>
            <a:ext cx="849593" cy="123111"/>
          </a:xfrm>
        </p:spPr>
        <p:txBody>
          <a:bodyPr/>
          <a:lstStyle/>
          <a:p>
            <a:fld id="{C8D89E98-54A4-43F9-9249-7D6B5CD88EDB}" type="datetime4">
              <a:rPr lang="de-DE" smtClean="0"/>
              <a:pPr/>
              <a:t>11. Januar 2024</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a:xfrm>
            <a:off x="518319" y="6634666"/>
            <a:ext cx="5469732" cy="123111"/>
          </a:xfrm>
        </p:spPr>
        <p:txBody>
          <a:bodyPr/>
          <a:lstStyle/>
          <a:p>
            <a:r>
              <a:rPr lang="de-DE"/>
              <a:t>Technische Fakultät</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19</a:t>
            </a:fld>
            <a:endParaRPr lang="de-DE"/>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a:xfrm>
            <a:off x="435191" y="360562"/>
            <a:ext cx="10490108" cy="443198"/>
          </a:xfrm>
        </p:spPr>
        <p:txBody>
          <a:bodyPr/>
          <a:lstStyle/>
          <a:p>
            <a:r>
              <a:rPr lang="de-DE" sz="3200" dirty="0"/>
              <a:t>Milestone &amp; Tasks</a:t>
            </a:r>
          </a:p>
        </p:txBody>
      </p:sp>
      <p:sp>
        <p:nvSpPr>
          <p:cNvPr id="16" name="TextBox 15">
            <a:extLst>
              <a:ext uri="{FF2B5EF4-FFF2-40B4-BE49-F238E27FC236}">
                <a16:creationId xmlns:a16="http://schemas.microsoft.com/office/drawing/2014/main" id="{8E1AA1CE-675D-097B-23B0-CBFC29EC00DA}"/>
              </a:ext>
            </a:extLst>
          </p:cNvPr>
          <p:cNvSpPr txBox="1"/>
          <p:nvPr/>
        </p:nvSpPr>
        <p:spPr>
          <a:xfrm>
            <a:off x="2165268" y="4177197"/>
            <a:ext cx="11870522" cy="2239844"/>
          </a:xfrm>
          <a:prstGeom prst="rect">
            <a:avLst/>
          </a:prstGeom>
          <a:noFill/>
        </p:spPr>
        <p:txBody>
          <a:bodyPr wrap="square">
            <a:spAutoFit/>
          </a:bodyPr>
          <a:lstStyle/>
          <a:p>
            <a:pPr>
              <a:lnSpc>
                <a:spcPct val="150000"/>
              </a:lnSpc>
              <a:buFont typeface="+mj-lt"/>
              <a:buAutoNum type="arabicPeriod"/>
            </a:pPr>
            <a:r>
              <a:rPr lang="en-GB" sz="2400" dirty="0" err="1"/>
              <a:t>Alankar</a:t>
            </a:r>
            <a:r>
              <a:rPr lang="en-GB" sz="2400" dirty="0"/>
              <a:t> : Lidar </a:t>
            </a:r>
            <a:r>
              <a:rPr lang="en-GB" sz="2400" dirty="0" err="1"/>
              <a:t>camer</a:t>
            </a:r>
            <a:r>
              <a:rPr lang="en-US" sz="2400" dirty="0"/>
              <a:t>a</a:t>
            </a:r>
            <a:r>
              <a:rPr lang="en-GB" sz="2400" dirty="0"/>
              <a:t> integration</a:t>
            </a:r>
          </a:p>
          <a:p>
            <a:pPr>
              <a:lnSpc>
                <a:spcPct val="150000"/>
              </a:lnSpc>
              <a:buFont typeface="+mj-lt"/>
              <a:buAutoNum type="arabicPeriod"/>
            </a:pPr>
            <a:r>
              <a:rPr lang="en-GB" sz="2400" dirty="0" err="1"/>
              <a:t>Changhun</a:t>
            </a:r>
            <a:r>
              <a:rPr lang="en-GB" sz="2400" dirty="0"/>
              <a:t> : Nerf</a:t>
            </a:r>
          </a:p>
          <a:p>
            <a:pPr>
              <a:lnSpc>
                <a:spcPct val="150000"/>
              </a:lnSpc>
              <a:buFont typeface="+mj-lt"/>
              <a:buAutoNum type="arabicPeriod"/>
            </a:pPr>
            <a:r>
              <a:rPr lang="en-GB" sz="2400" dirty="0"/>
              <a:t>Alisha : 3D Gaussian</a:t>
            </a:r>
          </a:p>
          <a:p>
            <a:pPr>
              <a:lnSpc>
                <a:spcPct val="150000"/>
              </a:lnSpc>
              <a:buFont typeface="+mj-lt"/>
              <a:buAutoNum type="arabicPeriod"/>
            </a:pPr>
            <a:r>
              <a:rPr lang="en-GB" sz="2400" dirty="0" err="1"/>
              <a:t>Kirolos</a:t>
            </a:r>
            <a:r>
              <a:rPr lang="en-GB" sz="2400" dirty="0"/>
              <a:t> : calculate circumference from 3D volumetric space</a:t>
            </a:r>
          </a:p>
        </p:txBody>
      </p:sp>
      <p:sp>
        <p:nvSpPr>
          <p:cNvPr id="11" name="TextBox 10">
            <a:extLst>
              <a:ext uri="{FF2B5EF4-FFF2-40B4-BE49-F238E27FC236}">
                <a16:creationId xmlns:a16="http://schemas.microsoft.com/office/drawing/2014/main" id="{E4F7D917-DAB3-A3B3-1868-0FA0D4B767F1}"/>
              </a:ext>
            </a:extLst>
          </p:cNvPr>
          <p:cNvSpPr txBox="1"/>
          <p:nvPr/>
        </p:nvSpPr>
        <p:spPr>
          <a:xfrm>
            <a:off x="572174" y="1314875"/>
            <a:ext cx="10831753" cy="2862322"/>
          </a:xfrm>
          <a:prstGeom prst="rect">
            <a:avLst/>
          </a:prstGeom>
          <a:noFill/>
        </p:spPr>
        <p:txBody>
          <a:bodyPr wrap="square">
            <a:spAutoFit/>
          </a:bodyPr>
          <a:lstStyle/>
          <a:p>
            <a:pPr>
              <a:buFont typeface="+mj-lt"/>
              <a:buAutoNum type="arabicPeriod"/>
            </a:pPr>
            <a:r>
              <a:rPr lang="en-GB" sz="2000" dirty="0"/>
              <a:t>Apply a simple method for an "implementation". </a:t>
            </a:r>
          </a:p>
          <a:p>
            <a:pPr marL="800100" lvl="1" indent="-342900">
              <a:buFontTx/>
              <a:buChar char="-"/>
            </a:pPr>
            <a:r>
              <a:rPr lang="en-GB" sz="2000" dirty="0"/>
              <a:t>Pros: We can produce an output.</a:t>
            </a:r>
          </a:p>
          <a:p>
            <a:pPr marL="800100" lvl="1" indent="-342900">
              <a:buFontTx/>
              <a:buChar char="-"/>
            </a:pPr>
            <a:r>
              <a:rPr lang="en-GB" sz="2000" dirty="0"/>
              <a:t>Cons: It might be plausible but not accurate or useful.</a:t>
            </a:r>
          </a:p>
          <a:p>
            <a:pPr marL="742950" lvl="1" indent="-285750">
              <a:buFont typeface="+mj-lt"/>
              <a:buAutoNum type="arabicPeriod"/>
            </a:pPr>
            <a:endParaRPr lang="en-GB" sz="2000" dirty="0"/>
          </a:p>
          <a:p>
            <a:pPr>
              <a:buFont typeface="+mj-lt"/>
              <a:buAutoNum type="arabicPeriod" startAt="2"/>
            </a:pPr>
            <a:r>
              <a:rPr lang="en-GB" sz="2000" dirty="0"/>
              <a:t>Dive into 3D volumetric technologies </a:t>
            </a:r>
          </a:p>
          <a:p>
            <a:pPr marL="800100" lvl="1" indent="-342900">
              <a:buFontTx/>
              <a:buChar char="-"/>
            </a:pPr>
            <a:r>
              <a:rPr lang="en-GB" sz="2000" dirty="0"/>
              <a:t>Pros: This provides a solid foundation that we can build upon.</a:t>
            </a:r>
          </a:p>
          <a:p>
            <a:pPr marL="800100" lvl="1" indent="-342900">
              <a:buFontTx/>
              <a:buChar char="-"/>
            </a:pPr>
            <a:r>
              <a:rPr lang="en-GB" sz="2000" dirty="0"/>
              <a:t>Cons: It is a complex technology that requires time to understand and adapt for our application. Just understanding the concepts and imitating them might take up this entire semester.</a:t>
            </a:r>
          </a:p>
        </p:txBody>
      </p:sp>
    </p:spTree>
    <p:extLst>
      <p:ext uri="{BB962C8B-B14F-4D97-AF65-F5344CB8AC3E}">
        <p14:creationId xmlns:p14="http://schemas.microsoft.com/office/powerpoint/2010/main" val="845697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EFADAB5-BFC5-4CF3-AC4B-B0A857AB9FEE}"/>
              </a:ext>
            </a:extLst>
          </p:cNvPr>
          <p:cNvSpPr>
            <a:spLocks noGrp="1"/>
          </p:cNvSpPr>
          <p:nvPr>
            <p:ph type="dt" sz="half" idx="10"/>
          </p:nvPr>
        </p:nvSpPr>
        <p:spPr>
          <a:xfrm>
            <a:off x="10417351" y="6634666"/>
            <a:ext cx="849593" cy="123111"/>
          </a:xfrm>
        </p:spPr>
        <p:txBody>
          <a:bodyPr/>
          <a:lstStyle/>
          <a:p>
            <a:fld id="{E91F8D9E-FC5B-47BA-AA7D-A56B8FD24122}" type="datetime4">
              <a:rPr lang="de-DE" smtClean="0"/>
              <a:pPr/>
              <a:t>11. Januar 2024</a:t>
            </a:fld>
            <a:endParaRPr lang="de-DE" dirty="0"/>
          </a:p>
        </p:txBody>
      </p:sp>
      <p:sp>
        <p:nvSpPr>
          <p:cNvPr id="3" name="Fußzeilenplatzhalter 2">
            <a:extLst>
              <a:ext uri="{FF2B5EF4-FFF2-40B4-BE49-F238E27FC236}">
                <a16:creationId xmlns:a16="http://schemas.microsoft.com/office/drawing/2014/main" id="{F9E9C251-4D38-4938-9B6E-D345ABA5DCA3}"/>
              </a:ext>
            </a:extLst>
          </p:cNvPr>
          <p:cNvSpPr>
            <a:spLocks noGrp="1"/>
          </p:cNvSpPr>
          <p:nvPr>
            <p:ph type="ftr" sz="quarter" idx="11"/>
          </p:nvPr>
        </p:nvSpPr>
        <p:spPr>
          <a:xfrm>
            <a:off x="518319" y="6634666"/>
            <a:ext cx="5469732" cy="123111"/>
          </a:xfrm>
        </p:spPr>
        <p:txBody>
          <a:bodyPr/>
          <a:lstStyle/>
          <a:p>
            <a:r>
              <a:rPr lang="de-DE"/>
              <a:t>Technische Fakultät</a:t>
            </a:r>
            <a:endParaRPr lang="de-DE" dirty="0"/>
          </a:p>
        </p:txBody>
      </p:sp>
      <p:sp>
        <p:nvSpPr>
          <p:cNvPr id="4" name="Foliennummernplatzhalter 3">
            <a:extLst>
              <a:ext uri="{FF2B5EF4-FFF2-40B4-BE49-F238E27FC236}">
                <a16:creationId xmlns:a16="http://schemas.microsoft.com/office/drawing/2014/main" id="{FF1E7BF2-F7DC-4981-89FA-54CC67019902}"/>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2</a:t>
            </a:fld>
            <a:endParaRPr lang="de-DE"/>
          </a:p>
        </p:txBody>
      </p:sp>
      <p:sp>
        <p:nvSpPr>
          <p:cNvPr id="29" name="Textplatzhalter 28">
            <a:extLst>
              <a:ext uri="{FF2B5EF4-FFF2-40B4-BE49-F238E27FC236}">
                <a16:creationId xmlns:a16="http://schemas.microsoft.com/office/drawing/2014/main" id="{79216EFD-AA88-4591-9563-F474C2B4BE62}"/>
              </a:ext>
            </a:extLst>
          </p:cNvPr>
          <p:cNvSpPr>
            <a:spLocks noGrp="1"/>
          </p:cNvSpPr>
          <p:nvPr>
            <p:ph type="body" sz="quarter" idx="13"/>
          </p:nvPr>
        </p:nvSpPr>
        <p:spPr>
          <a:xfrm>
            <a:off x="690698" y="1985789"/>
            <a:ext cx="4991749" cy="3425152"/>
          </a:xfrm>
        </p:spPr>
        <p:txBody>
          <a:bodyPr/>
          <a:lstStyle/>
          <a:p>
            <a:pPr marL="342900" indent="-342900">
              <a:lnSpc>
                <a:spcPct val="100000"/>
              </a:lnSpc>
              <a:buFont typeface="Arial" panose="020B0604020202020204" pitchFamily="34" charset="0"/>
              <a:buChar char="•"/>
            </a:pPr>
            <a:r>
              <a:rPr lang="en-GB" sz="2000" b="1" dirty="0">
                <a:effectLst/>
              </a:rPr>
              <a:t>Imagine a scenario where you take a picture and overlay a mesh on it. </a:t>
            </a:r>
          </a:p>
          <a:p>
            <a:pPr marL="342900" indent="-342900">
              <a:lnSpc>
                <a:spcPct val="100000"/>
              </a:lnSpc>
              <a:buFont typeface="Arial" panose="020B0604020202020204" pitchFamily="34" charset="0"/>
              <a:buChar char="•"/>
            </a:pPr>
            <a:r>
              <a:rPr lang="en-GB" sz="2000" b="1" dirty="0">
                <a:effectLst/>
              </a:rPr>
              <a:t>The user can see changes, compare the real image with the tracked one, and observe muscle growth. </a:t>
            </a:r>
          </a:p>
          <a:p>
            <a:pPr marL="342900" indent="-342900">
              <a:lnSpc>
                <a:spcPct val="100000"/>
              </a:lnSpc>
              <a:buFont typeface="Arial" panose="020B0604020202020204" pitchFamily="34" charset="0"/>
              <a:buChar char="•"/>
            </a:pPr>
            <a:r>
              <a:rPr lang="en-GB" sz="2000" b="1" dirty="0">
                <a:effectLst/>
              </a:rPr>
              <a:t>This ability to measure changes like circumference or diameter is crucial for sports athletes. </a:t>
            </a:r>
          </a:p>
          <a:p>
            <a:pPr>
              <a:lnSpc>
                <a:spcPct val="100000"/>
              </a:lnSpc>
            </a:pPr>
            <a:endParaRPr lang="de-DE" sz="2000" dirty="0"/>
          </a:p>
        </p:txBody>
      </p:sp>
      <p:sp>
        <p:nvSpPr>
          <p:cNvPr id="27" name="Titel 26">
            <a:extLst>
              <a:ext uri="{FF2B5EF4-FFF2-40B4-BE49-F238E27FC236}">
                <a16:creationId xmlns:a16="http://schemas.microsoft.com/office/drawing/2014/main" id="{FA31B683-DC18-4216-A897-EDDF1C856A72}"/>
              </a:ext>
            </a:extLst>
          </p:cNvPr>
          <p:cNvSpPr>
            <a:spLocks noGrp="1"/>
          </p:cNvSpPr>
          <p:nvPr>
            <p:ph type="title"/>
          </p:nvPr>
        </p:nvSpPr>
        <p:spPr>
          <a:xfrm>
            <a:off x="518318" y="301185"/>
            <a:ext cx="6844385" cy="332399"/>
          </a:xfrm>
        </p:spPr>
        <p:txBody>
          <a:bodyPr/>
          <a:lstStyle/>
          <a:p>
            <a:r>
              <a:rPr lang="de-DE" dirty="0"/>
              <a:t>Vision</a:t>
            </a:r>
          </a:p>
        </p:txBody>
      </p:sp>
      <p:pic>
        <p:nvPicPr>
          <p:cNvPr id="16" name="Picture 15" descr="A person flexing his muscles&#10;&#10;Description automatically generated">
            <a:extLst>
              <a:ext uri="{FF2B5EF4-FFF2-40B4-BE49-F238E27FC236}">
                <a16:creationId xmlns:a16="http://schemas.microsoft.com/office/drawing/2014/main" id="{44F44C3E-7F06-8B7D-C8FC-A7270BBB2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953" y="1628508"/>
            <a:ext cx="5469729" cy="3951286"/>
          </a:xfrm>
          <a:prstGeom prst="rect">
            <a:avLst/>
          </a:prstGeom>
        </p:spPr>
      </p:pic>
      <p:sp>
        <p:nvSpPr>
          <p:cNvPr id="49" name="Text Placeholder 48">
            <a:extLst>
              <a:ext uri="{FF2B5EF4-FFF2-40B4-BE49-F238E27FC236}">
                <a16:creationId xmlns:a16="http://schemas.microsoft.com/office/drawing/2014/main" id="{87E6EC18-AC16-90DB-57BB-F38DC4884A36}"/>
              </a:ext>
            </a:extLst>
          </p:cNvPr>
          <p:cNvSpPr>
            <a:spLocks noGrp="1"/>
          </p:cNvSpPr>
          <p:nvPr>
            <p:ph type="body" sz="quarter" idx="26"/>
          </p:nvPr>
        </p:nvSpPr>
        <p:spPr/>
        <p:txBody>
          <a:bodyPr/>
          <a:lstStyle/>
          <a:p>
            <a:r>
              <a:rPr lang="en-GB" sz="1050" dirty="0"/>
              <a:t>The current state of the bicep and a semi-transparent layer representing the past state. This overlay allows for a direct comparison of the muscle's past and present size and shape, highlighting the changes in muscle growth. The image includes visual indicators to emphasize the differences in muscle circumference and diameter.</a:t>
            </a:r>
            <a:endParaRPr lang="en-DE" sz="1050" dirty="0"/>
          </a:p>
        </p:txBody>
      </p:sp>
    </p:spTree>
    <p:extLst>
      <p:ext uri="{BB962C8B-B14F-4D97-AF65-F5344CB8AC3E}">
        <p14:creationId xmlns:p14="http://schemas.microsoft.com/office/powerpoint/2010/main" val="1741361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A9FEA8-E650-93F4-110F-956D8F05D376}"/>
              </a:ext>
            </a:extLst>
          </p:cNvPr>
          <p:cNvSpPr>
            <a:spLocks noGrp="1"/>
          </p:cNvSpPr>
          <p:nvPr>
            <p:ph type="dt" sz="half" idx="10"/>
          </p:nvPr>
        </p:nvSpPr>
        <p:spPr/>
        <p:txBody>
          <a:bodyPr/>
          <a:lstStyle/>
          <a:p>
            <a:fld id="{02D4C7B6-65DB-4651-9D6D-787BD251B230}" type="datetime4">
              <a:rPr lang="de-DE" smtClean="0"/>
              <a:t>11. Januar 2024</a:t>
            </a:fld>
            <a:endParaRPr lang="de-DE" dirty="0"/>
          </a:p>
        </p:txBody>
      </p:sp>
      <p:sp>
        <p:nvSpPr>
          <p:cNvPr id="3" name="Footer Placeholder 2">
            <a:extLst>
              <a:ext uri="{FF2B5EF4-FFF2-40B4-BE49-F238E27FC236}">
                <a16:creationId xmlns:a16="http://schemas.microsoft.com/office/drawing/2014/main" id="{1ECE7E55-A837-9743-4A5E-2610553ED6CA}"/>
              </a:ext>
            </a:extLst>
          </p:cNvPr>
          <p:cNvSpPr>
            <a:spLocks noGrp="1"/>
          </p:cNvSpPr>
          <p:nvPr>
            <p:ph type="ftr" sz="quarter" idx="11"/>
          </p:nvPr>
        </p:nvSpPr>
        <p:spPr/>
        <p:txBody>
          <a:bodyPr/>
          <a:lstStyle/>
          <a:p>
            <a:r>
              <a:rPr lang="de-DE"/>
              <a:t>Technische Fakultät</a:t>
            </a:r>
            <a:endParaRPr lang="de-DE" dirty="0"/>
          </a:p>
        </p:txBody>
      </p:sp>
      <p:sp>
        <p:nvSpPr>
          <p:cNvPr id="4" name="Slide Number Placeholder 3">
            <a:extLst>
              <a:ext uri="{FF2B5EF4-FFF2-40B4-BE49-F238E27FC236}">
                <a16:creationId xmlns:a16="http://schemas.microsoft.com/office/drawing/2014/main" id="{A3313506-2BA4-8BFD-91EE-26354A33C453}"/>
              </a:ext>
            </a:extLst>
          </p:cNvPr>
          <p:cNvSpPr>
            <a:spLocks noGrp="1"/>
          </p:cNvSpPr>
          <p:nvPr>
            <p:ph type="sldNum" sz="quarter" idx="12"/>
          </p:nvPr>
        </p:nvSpPr>
        <p:spPr/>
        <p:txBody>
          <a:bodyPr/>
          <a:lstStyle/>
          <a:p>
            <a:fld id="{D949F9DF-37BD-4CD6-BF49-65BA579E1D7A}" type="slidenum">
              <a:rPr lang="de-DE" smtClean="0"/>
              <a:pPr/>
              <a:t>20</a:t>
            </a:fld>
            <a:endParaRPr lang="de-DE"/>
          </a:p>
        </p:txBody>
      </p:sp>
      <p:sp>
        <p:nvSpPr>
          <p:cNvPr id="5" name="Title 4">
            <a:extLst>
              <a:ext uri="{FF2B5EF4-FFF2-40B4-BE49-F238E27FC236}">
                <a16:creationId xmlns:a16="http://schemas.microsoft.com/office/drawing/2014/main" id="{7BAEEEE4-31DD-D853-A190-300A943FACC2}"/>
              </a:ext>
            </a:extLst>
          </p:cNvPr>
          <p:cNvSpPr>
            <a:spLocks noGrp="1"/>
          </p:cNvSpPr>
          <p:nvPr>
            <p:ph type="title"/>
          </p:nvPr>
        </p:nvSpPr>
        <p:spPr/>
        <p:txBody>
          <a:bodyPr/>
          <a:lstStyle/>
          <a:p>
            <a:endParaRPr lang="en-DE" dirty="0"/>
          </a:p>
        </p:txBody>
      </p:sp>
      <p:sp>
        <p:nvSpPr>
          <p:cNvPr id="7" name="Text Placeholder 6">
            <a:extLst>
              <a:ext uri="{FF2B5EF4-FFF2-40B4-BE49-F238E27FC236}">
                <a16:creationId xmlns:a16="http://schemas.microsoft.com/office/drawing/2014/main" id="{EFCC3382-D6F8-5CBF-5A88-F512859ED94E}"/>
              </a:ext>
            </a:extLst>
          </p:cNvPr>
          <p:cNvSpPr>
            <a:spLocks noGrp="1"/>
          </p:cNvSpPr>
          <p:nvPr>
            <p:ph type="body" sz="quarter" idx="26"/>
          </p:nvPr>
        </p:nvSpPr>
        <p:spPr>
          <a:xfrm>
            <a:off x="667028" y="812504"/>
            <a:ext cx="11157746" cy="511084"/>
          </a:xfrm>
        </p:spPr>
        <p:txBody>
          <a:bodyPr/>
          <a:lstStyle/>
          <a:p>
            <a:endParaRPr lang="en-GB" sz="2000" b="1" dirty="0"/>
          </a:p>
          <a:p>
            <a:endParaRPr lang="en-GB" sz="2000" b="1" dirty="0"/>
          </a:p>
          <a:p>
            <a:endParaRPr lang="en-GB" sz="2000" b="1" dirty="0"/>
          </a:p>
          <a:p>
            <a:r>
              <a:rPr lang="en-GB" sz="2000" b="1" dirty="0"/>
              <a:t>4-1. How to Gather and Prepare Data:</a:t>
            </a:r>
          </a:p>
          <a:p>
            <a:pPr lvl="1">
              <a:buFont typeface="Arial" panose="020B0604020202020204" pitchFamily="34" charset="0"/>
              <a:buChar char="•"/>
            </a:pPr>
            <a:r>
              <a:rPr lang="en-GB" sz="2000" b="1" dirty="0"/>
              <a:t>Data Collection</a:t>
            </a:r>
            <a:r>
              <a:rPr lang="en-GB" sz="2000" dirty="0"/>
              <a:t>: Accumulate a diverse dataset. This might include 2D images, 3D LiDAR data, and any other relevant data (like anthropometric measurements).</a:t>
            </a:r>
          </a:p>
          <a:p>
            <a:pPr lvl="1">
              <a:buFont typeface="Arial" panose="020B0604020202020204" pitchFamily="34" charset="0"/>
              <a:buChar char="•"/>
            </a:pPr>
            <a:r>
              <a:rPr lang="en-GB" sz="2000" b="1" dirty="0"/>
              <a:t>Data </a:t>
            </a:r>
            <a:r>
              <a:rPr lang="en-GB" sz="2000" b="1" dirty="0" err="1"/>
              <a:t>Preprocessing</a:t>
            </a:r>
            <a:r>
              <a:rPr lang="en-GB" sz="2000" dirty="0"/>
              <a:t>: Clean and </a:t>
            </a:r>
            <a:r>
              <a:rPr lang="en-GB" sz="2000" dirty="0" err="1"/>
              <a:t>preprocess</a:t>
            </a:r>
            <a:r>
              <a:rPr lang="en-GB" sz="2000" dirty="0"/>
              <a:t> your data. This could involve normalizing images, filtering LiDAR data, and </a:t>
            </a:r>
            <a:r>
              <a:rPr lang="en-GB" sz="2000" dirty="0" err="1"/>
              <a:t>labeling</a:t>
            </a:r>
            <a:r>
              <a:rPr lang="en-GB" sz="2000" dirty="0"/>
              <a:t> your data for supervised learning tasks.</a:t>
            </a:r>
          </a:p>
          <a:p>
            <a:pPr lvl="1"/>
            <a:r>
              <a:rPr lang="en-GB" sz="2000" dirty="0"/>
              <a:t>Input Data?</a:t>
            </a:r>
          </a:p>
          <a:p>
            <a:pPr lvl="1">
              <a:buFont typeface="Arial" panose="020B0604020202020204" pitchFamily="34" charset="0"/>
              <a:buChar char="•"/>
            </a:pPr>
            <a:r>
              <a:rPr lang="en-GB" sz="2000" dirty="0"/>
              <a:t>We can have the user perform a 360-degree scan of the target muscle part and use this data for 3D reconstruction.</a:t>
            </a:r>
          </a:p>
          <a:p>
            <a:pPr lvl="1">
              <a:buFont typeface="Arial" panose="020B0604020202020204" pitchFamily="34" charset="0"/>
              <a:buChar char="•"/>
            </a:pPr>
            <a:r>
              <a:rPr lang="en-GB" sz="2000" dirty="0"/>
              <a:t>Integrate with LiDAR camera.</a:t>
            </a:r>
          </a:p>
          <a:p>
            <a:endParaRPr lang="en-DE" sz="2000" dirty="0"/>
          </a:p>
        </p:txBody>
      </p:sp>
      <p:sp>
        <p:nvSpPr>
          <p:cNvPr id="8" name="Picture Placeholder 7">
            <a:extLst>
              <a:ext uri="{FF2B5EF4-FFF2-40B4-BE49-F238E27FC236}">
                <a16:creationId xmlns:a16="http://schemas.microsoft.com/office/drawing/2014/main" id="{75DD8097-E933-9C6A-331C-2955D7A8DC43}"/>
              </a:ext>
            </a:extLst>
          </p:cNvPr>
          <p:cNvSpPr>
            <a:spLocks noGrp="1"/>
          </p:cNvSpPr>
          <p:nvPr>
            <p:ph type="pic" sz="quarter" idx="38"/>
          </p:nvPr>
        </p:nvSpPr>
        <p:spPr/>
      </p:sp>
      <p:sp>
        <p:nvSpPr>
          <p:cNvPr id="9" name="Text Placeholder 8">
            <a:extLst>
              <a:ext uri="{FF2B5EF4-FFF2-40B4-BE49-F238E27FC236}">
                <a16:creationId xmlns:a16="http://schemas.microsoft.com/office/drawing/2014/main" id="{78ECEA46-E4FC-E965-3CEA-FF21C8966E66}"/>
              </a:ext>
            </a:extLst>
          </p:cNvPr>
          <p:cNvSpPr>
            <a:spLocks noGrp="1"/>
          </p:cNvSpPr>
          <p:nvPr>
            <p:ph type="body" sz="quarter" idx="37"/>
          </p:nvPr>
        </p:nvSpPr>
        <p:spPr/>
        <p:txBody>
          <a:bodyPr/>
          <a:lstStyle/>
          <a:p>
            <a:endParaRPr lang="en-DE"/>
          </a:p>
        </p:txBody>
      </p:sp>
    </p:spTree>
    <p:extLst>
      <p:ext uri="{BB962C8B-B14F-4D97-AF65-F5344CB8AC3E}">
        <p14:creationId xmlns:p14="http://schemas.microsoft.com/office/powerpoint/2010/main" val="1137587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8E6599-6718-B087-6478-989D1AC8CCE7}"/>
              </a:ext>
            </a:extLst>
          </p:cNvPr>
          <p:cNvSpPr>
            <a:spLocks noGrp="1"/>
          </p:cNvSpPr>
          <p:nvPr>
            <p:ph type="dt" sz="half" idx="10"/>
          </p:nvPr>
        </p:nvSpPr>
        <p:spPr/>
        <p:txBody>
          <a:bodyPr/>
          <a:lstStyle/>
          <a:p>
            <a:fld id="{02D4C7B6-65DB-4651-9D6D-787BD251B230}" type="datetime4">
              <a:rPr lang="de-DE" smtClean="0"/>
              <a:t>11. Januar 2024</a:t>
            </a:fld>
            <a:endParaRPr lang="de-DE" dirty="0"/>
          </a:p>
        </p:txBody>
      </p:sp>
      <p:sp>
        <p:nvSpPr>
          <p:cNvPr id="3" name="Footer Placeholder 2">
            <a:extLst>
              <a:ext uri="{FF2B5EF4-FFF2-40B4-BE49-F238E27FC236}">
                <a16:creationId xmlns:a16="http://schemas.microsoft.com/office/drawing/2014/main" id="{6647B3E9-C8C6-B1DC-B124-271639F66AED}"/>
              </a:ext>
            </a:extLst>
          </p:cNvPr>
          <p:cNvSpPr>
            <a:spLocks noGrp="1"/>
          </p:cNvSpPr>
          <p:nvPr>
            <p:ph type="ftr" sz="quarter" idx="11"/>
          </p:nvPr>
        </p:nvSpPr>
        <p:spPr/>
        <p:txBody>
          <a:bodyPr/>
          <a:lstStyle/>
          <a:p>
            <a:r>
              <a:rPr lang="de-DE"/>
              <a:t>Technische Fakultät</a:t>
            </a:r>
            <a:endParaRPr lang="de-DE" dirty="0"/>
          </a:p>
        </p:txBody>
      </p:sp>
      <p:sp>
        <p:nvSpPr>
          <p:cNvPr id="4" name="Slide Number Placeholder 3">
            <a:extLst>
              <a:ext uri="{FF2B5EF4-FFF2-40B4-BE49-F238E27FC236}">
                <a16:creationId xmlns:a16="http://schemas.microsoft.com/office/drawing/2014/main" id="{0AC404CA-D480-EE24-79B1-0A3F8695A1FB}"/>
              </a:ext>
            </a:extLst>
          </p:cNvPr>
          <p:cNvSpPr>
            <a:spLocks noGrp="1"/>
          </p:cNvSpPr>
          <p:nvPr>
            <p:ph type="sldNum" sz="quarter" idx="12"/>
          </p:nvPr>
        </p:nvSpPr>
        <p:spPr/>
        <p:txBody>
          <a:bodyPr/>
          <a:lstStyle/>
          <a:p>
            <a:fld id="{D949F9DF-37BD-4CD6-BF49-65BA579E1D7A}" type="slidenum">
              <a:rPr lang="de-DE" smtClean="0"/>
              <a:pPr/>
              <a:t>21</a:t>
            </a:fld>
            <a:endParaRPr lang="de-DE"/>
          </a:p>
        </p:txBody>
      </p:sp>
      <p:sp>
        <p:nvSpPr>
          <p:cNvPr id="8" name="Picture Placeholder 7">
            <a:extLst>
              <a:ext uri="{FF2B5EF4-FFF2-40B4-BE49-F238E27FC236}">
                <a16:creationId xmlns:a16="http://schemas.microsoft.com/office/drawing/2014/main" id="{F89C836B-69D1-E086-9515-A2AE59902508}"/>
              </a:ext>
            </a:extLst>
          </p:cNvPr>
          <p:cNvSpPr>
            <a:spLocks noGrp="1"/>
          </p:cNvSpPr>
          <p:nvPr>
            <p:ph type="pic" sz="quarter" idx="38"/>
          </p:nvPr>
        </p:nvSpPr>
        <p:spPr/>
      </p:sp>
      <p:sp>
        <p:nvSpPr>
          <p:cNvPr id="9" name="Text Placeholder 8">
            <a:extLst>
              <a:ext uri="{FF2B5EF4-FFF2-40B4-BE49-F238E27FC236}">
                <a16:creationId xmlns:a16="http://schemas.microsoft.com/office/drawing/2014/main" id="{47CF793B-1261-0422-8219-C59B2E5A80D3}"/>
              </a:ext>
            </a:extLst>
          </p:cNvPr>
          <p:cNvSpPr>
            <a:spLocks noGrp="1"/>
          </p:cNvSpPr>
          <p:nvPr>
            <p:ph type="body" sz="quarter" idx="37"/>
          </p:nvPr>
        </p:nvSpPr>
        <p:spPr/>
        <p:txBody>
          <a:bodyPr/>
          <a:lstStyle/>
          <a:p>
            <a:endParaRPr lang="en-DE"/>
          </a:p>
        </p:txBody>
      </p:sp>
      <p:sp>
        <p:nvSpPr>
          <p:cNvPr id="11" name="TextBox 10">
            <a:extLst>
              <a:ext uri="{FF2B5EF4-FFF2-40B4-BE49-F238E27FC236}">
                <a16:creationId xmlns:a16="http://schemas.microsoft.com/office/drawing/2014/main" id="{43BE1212-8F55-6210-5B35-7FF58E1010CA}"/>
              </a:ext>
            </a:extLst>
          </p:cNvPr>
          <p:cNvSpPr txBox="1"/>
          <p:nvPr/>
        </p:nvSpPr>
        <p:spPr>
          <a:xfrm>
            <a:off x="518317" y="1645411"/>
            <a:ext cx="8238345" cy="4093428"/>
          </a:xfrm>
          <a:prstGeom prst="rect">
            <a:avLst/>
          </a:prstGeom>
          <a:noFill/>
        </p:spPr>
        <p:txBody>
          <a:bodyPr wrap="square">
            <a:spAutoFit/>
          </a:bodyPr>
          <a:lstStyle/>
          <a:p>
            <a:r>
              <a:rPr lang="en-GB" sz="2000" b="1" dirty="0"/>
              <a:t>4-2.. Infrastructure and Tools</a:t>
            </a:r>
          </a:p>
          <a:p>
            <a:pPr lvl="1">
              <a:buFont typeface="Arial" panose="020B0604020202020204" pitchFamily="34" charset="0"/>
              <a:buChar char="•"/>
            </a:pPr>
            <a:r>
              <a:rPr lang="en-GB" sz="2000" b="1" dirty="0"/>
              <a:t>Development Environment</a:t>
            </a:r>
            <a:r>
              <a:rPr lang="en-GB" sz="2000" dirty="0"/>
              <a:t>: Should we use </a:t>
            </a:r>
            <a:r>
              <a:rPr lang="en-GB" sz="2000" dirty="0" err="1"/>
              <a:t>PyTorch</a:t>
            </a:r>
            <a:r>
              <a:rPr lang="en-GB" sz="2000" dirty="0"/>
              <a:t>, TensorFlow, </a:t>
            </a:r>
            <a:r>
              <a:rPr lang="en-GB" sz="2000" dirty="0" err="1"/>
              <a:t>PyTorch</a:t>
            </a:r>
            <a:r>
              <a:rPr lang="en-GB" sz="2000" dirty="0"/>
              <a:t> Lightning, or just use an Amazon or Nvidia instance?</a:t>
            </a:r>
          </a:p>
          <a:p>
            <a:pPr lvl="1">
              <a:buFont typeface="Arial" panose="020B0604020202020204" pitchFamily="34" charset="0"/>
              <a:buChar char="•"/>
            </a:pPr>
            <a:r>
              <a:rPr lang="en-GB" sz="2000" b="1" dirty="0"/>
              <a:t>Computational Resources</a:t>
            </a:r>
            <a:r>
              <a:rPr lang="en-GB" sz="2000" dirty="0"/>
              <a:t>: Consider GPU and TPU if we build our own model.</a:t>
            </a:r>
          </a:p>
          <a:p>
            <a:endParaRPr lang="en-DE" sz="2000" dirty="0"/>
          </a:p>
          <a:p>
            <a:endParaRPr lang="en-GB" sz="2000" b="1" dirty="0"/>
          </a:p>
          <a:p>
            <a:r>
              <a:rPr lang="en-GB" sz="2000" b="1" dirty="0"/>
              <a:t>4-3. Model Training and Validation</a:t>
            </a:r>
          </a:p>
          <a:p>
            <a:pPr>
              <a:buFont typeface="+mj-lt"/>
              <a:buAutoNum type="arabicPeriod"/>
            </a:pPr>
            <a:r>
              <a:rPr lang="en-GB" sz="2000" b="1" dirty="0"/>
              <a:t>Integration with Application</a:t>
            </a:r>
            <a:r>
              <a:rPr lang="en-GB" sz="2000" dirty="0"/>
              <a:t> </a:t>
            </a:r>
          </a:p>
          <a:p>
            <a:pPr marL="742950" lvl="1" indent="-285750">
              <a:buFont typeface="+mj-lt"/>
              <a:buAutoNum type="arabicPeriod"/>
            </a:pPr>
            <a:r>
              <a:rPr lang="en-GB" sz="2000" b="1" dirty="0"/>
              <a:t>API Development</a:t>
            </a:r>
            <a:r>
              <a:rPr lang="en-GB" sz="2000" dirty="0"/>
              <a:t>: Integrate the deep learning model with the application’s frontend and other systems.</a:t>
            </a:r>
          </a:p>
          <a:p>
            <a:pPr marL="742950" lvl="1" indent="-285750">
              <a:buFont typeface="+mj-lt"/>
              <a:buAutoNum type="arabicPeriod"/>
            </a:pPr>
            <a:r>
              <a:rPr lang="en-GB" sz="2000" b="1" dirty="0"/>
              <a:t>User Testing</a:t>
            </a:r>
            <a:r>
              <a:rPr lang="en-GB" sz="2000" dirty="0"/>
              <a:t>: Perform extensive user testing to ensure the models work well in real-world scenarios.</a:t>
            </a:r>
          </a:p>
        </p:txBody>
      </p:sp>
      <p:sp>
        <p:nvSpPr>
          <p:cNvPr id="13" name="Title 12">
            <a:extLst>
              <a:ext uri="{FF2B5EF4-FFF2-40B4-BE49-F238E27FC236}">
                <a16:creationId xmlns:a16="http://schemas.microsoft.com/office/drawing/2014/main" id="{E623769E-6697-1094-E842-80D5B71F9863}"/>
              </a:ext>
            </a:extLst>
          </p:cNvPr>
          <p:cNvSpPr>
            <a:spLocks noGrp="1"/>
          </p:cNvSpPr>
          <p:nvPr>
            <p:ph type="title"/>
          </p:nvPr>
        </p:nvSpPr>
        <p:spPr/>
        <p:txBody>
          <a:bodyPr/>
          <a:lstStyle/>
          <a:p>
            <a:endParaRPr lang="en-DE"/>
          </a:p>
        </p:txBody>
      </p:sp>
    </p:spTree>
    <p:extLst>
      <p:ext uri="{BB962C8B-B14F-4D97-AF65-F5344CB8AC3E}">
        <p14:creationId xmlns:p14="http://schemas.microsoft.com/office/powerpoint/2010/main" val="4199957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DDF108-6824-9C4A-57AC-3E0B9C00AFE8}"/>
              </a:ext>
            </a:extLst>
          </p:cNvPr>
          <p:cNvSpPr>
            <a:spLocks noGrp="1"/>
          </p:cNvSpPr>
          <p:nvPr>
            <p:ph type="dt" sz="half" idx="10"/>
          </p:nvPr>
        </p:nvSpPr>
        <p:spPr/>
        <p:txBody>
          <a:bodyPr/>
          <a:lstStyle/>
          <a:p>
            <a:fld id="{02D4C7B6-65DB-4651-9D6D-787BD251B230}" type="datetime4">
              <a:rPr lang="de-DE" smtClean="0"/>
              <a:t>11. Januar 2024</a:t>
            </a:fld>
            <a:endParaRPr lang="de-DE" dirty="0"/>
          </a:p>
        </p:txBody>
      </p:sp>
      <p:sp>
        <p:nvSpPr>
          <p:cNvPr id="3" name="Footer Placeholder 2">
            <a:extLst>
              <a:ext uri="{FF2B5EF4-FFF2-40B4-BE49-F238E27FC236}">
                <a16:creationId xmlns:a16="http://schemas.microsoft.com/office/drawing/2014/main" id="{726B999A-A615-28A7-9560-C79A24D43378}"/>
              </a:ext>
            </a:extLst>
          </p:cNvPr>
          <p:cNvSpPr>
            <a:spLocks noGrp="1"/>
          </p:cNvSpPr>
          <p:nvPr>
            <p:ph type="ftr" sz="quarter" idx="11"/>
          </p:nvPr>
        </p:nvSpPr>
        <p:spPr/>
        <p:txBody>
          <a:bodyPr/>
          <a:lstStyle/>
          <a:p>
            <a:r>
              <a:rPr lang="de-DE"/>
              <a:t>Technische Fakultät</a:t>
            </a:r>
            <a:endParaRPr lang="de-DE" dirty="0"/>
          </a:p>
        </p:txBody>
      </p:sp>
      <p:sp>
        <p:nvSpPr>
          <p:cNvPr id="4" name="Slide Number Placeholder 3">
            <a:extLst>
              <a:ext uri="{FF2B5EF4-FFF2-40B4-BE49-F238E27FC236}">
                <a16:creationId xmlns:a16="http://schemas.microsoft.com/office/drawing/2014/main" id="{86EC8A9B-9FEB-C032-B176-0810681FCE09}"/>
              </a:ext>
            </a:extLst>
          </p:cNvPr>
          <p:cNvSpPr>
            <a:spLocks noGrp="1"/>
          </p:cNvSpPr>
          <p:nvPr>
            <p:ph type="sldNum" sz="quarter" idx="12"/>
          </p:nvPr>
        </p:nvSpPr>
        <p:spPr/>
        <p:txBody>
          <a:bodyPr/>
          <a:lstStyle/>
          <a:p>
            <a:fld id="{D949F9DF-37BD-4CD6-BF49-65BA579E1D7A}" type="slidenum">
              <a:rPr lang="de-DE" smtClean="0"/>
              <a:pPr/>
              <a:t>22</a:t>
            </a:fld>
            <a:endParaRPr lang="de-DE"/>
          </a:p>
        </p:txBody>
      </p:sp>
      <p:sp>
        <p:nvSpPr>
          <p:cNvPr id="5" name="Title 4">
            <a:extLst>
              <a:ext uri="{FF2B5EF4-FFF2-40B4-BE49-F238E27FC236}">
                <a16:creationId xmlns:a16="http://schemas.microsoft.com/office/drawing/2014/main" id="{76FADA23-0B98-4CAC-697E-A4C428FB7EA4}"/>
              </a:ext>
            </a:extLst>
          </p:cNvPr>
          <p:cNvSpPr>
            <a:spLocks noGrp="1"/>
          </p:cNvSpPr>
          <p:nvPr>
            <p:ph type="title"/>
          </p:nvPr>
        </p:nvSpPr>
        <p:spPr/>
        <p:txBody>
          <a:bodyPr/>
          <a:lstStyle/>
          <a:p>
            <a:r>
              <a:rPr lang="en-DE" dirty="0"/>
              <a:t>References</a:t>
            </a:r>
          </a:p>
        </p:txBody>
      </p:sp>
      <p:sp>
        <p:nvSpPr>
          <p:cNvPr id="7" name="Text Placeholder 6">
            <a:extLst>
              <a:ext uri="{FF2B5EF4-FFF2-40B4-BE49-F238E27FC236}">
                <a16:creationId xmlns:a16="http://schemas.microsoft.com/office/drawing/2014/main" id="{1A8FDE80-0B95-01B3-0F23-DC5FF5F92F85}"/>
              </a:ext>
            </a:extLst>
          </p:cNvPr>
          <p:cNvSpPr>
            <a:spLocks noGrp="1"/>
          </p:cNvSpPr>
          <p:nvPr>
            <p:ph type="body" sz="quarter" idx="26"/>
          </p:nvPr>
        </p:nvSpPr>
        <p:spPr/>
        <p:txBody>
          <a:bodyPr/>
          <a:lstStyle/>
          <a:p>
            <a:endParaRPr lang="en-DE"/>
          </a:p>
        </p:txBody>
      </p:sp>
      <p:sp>
        <p:nvSpPr>
          <p:cNvPr id="8" name="Picture Placeholder 7">
            <a:extLst>
              <a:ext uri="{FF2B5EF4-FFF2-40B4-BE49-F238E27FC236}">
                <a16:creationId xmlns:a16="http://schemas.microsoft.com/office/drawing/2014/main" id="{2A7EE531-BBCB-1838-017B-C7595739EA16}"/>
              </a:ext>
            </a:extLst>
          </p:cNvPr>
          <p:cNvSpPr>
            <a:spLocks noGrp="1"/>
          </p:cNvSpPr>
          <p:nvPr>
            <p:ph type="pic" sz="quarter" idx="38"/>
          </p:nvPr>
        </p:nvSpPr>
        <p:spPr/>
      </p:sp>
      <p:sp>
        <p:nvSpPr>
          <p:cNvPr id="9" name="Text Placeholder 8">
            <a:extLst>
              <a:ext uri="{FF2B5EF4-FFF2-40B4-BE49-F238E27FC236}">
                <a16:creationId xmlns:a16="http://schemas.microsoft.com/office/drawing/2014/main" id="{9D60EDD6-6F17-648E-36DA-497A70965A8F}"/>
              </a:ext>
            </a:extLst>
          </p:cNvPr>
          <p:cNvSpPr>
            <a:spLocks noGrp="1"/>
          </p:cNvSpPr>
          <p:nvPr>
            <p:ph type="body" sz="quarter" idx="37"/>
          </p:nvPr>
        </p:nvSpPr>
        <p:spPr/>
        <p:txBody>
          <a:bodyPr/>
          <a:lstStyle/>
          <a:p>
            <a:endParaRPr lang="en-DE"/>
          </a:p>
        </p:txBody>
      </p:sp>
      <p:sp>
        <p:nvSpPr>
          <p:cNvPr id="11" name="TextBox 10">
            <a:extLst>
              <a:ext uri="{FF2B5EF4-FFF2-40B4-BE49-F238E27FC236}">
                <a16:creationId xmlns:a16="http://schemas.microsoft.com/office/drawing/2014/main" id="{56D297A4-1DDF-8D69-E347-FC46572D8B23}"/>
              </a:ext>
            </a:extLst>
          </p:cNvPr>
          <p:cNvSpPr txBox="1"/>
          <p:nvPr/>
        </p:nvSpPr>
        <p:spPr>
          <a:xfrm>
            <a:off x="518317" y="1528120"/>
            <a:ext cx="9899034" cy="3970318"/>
          </a:xfrm>
          <a:prstGeom prst="rect">
            <a:avLst/>
          </a:prstGeom>
          <a:noFill/>
        </p:spPr>
        <p:txBody>
          <a:bodyPr wrap="square">
            <a:spAutoFit/>
          </a:bodyPr>
          <a:lstStyle/>
          <a:p>
            <a:r>
              <a:rPr lang="en-DE" dirty="0">
                <a:hlinkClick r:id="rId2"/>
              </a:rPr>
              <a:t>https://skinny-moose-664.notion.site/Application-Objective-e20df3e9f57042019b26750828c327f9?pvs=4</a:t>
            </a:r>
            <a:endParaRPr lang="en-DE" dirty="0"/>
          </a:p>
          <a:p>
            <a:endParaRPr lang="en-DE" dirty="0"/>
          </a:p>
          <a:p>
            <a:r>
              <a:rPr lang="en-GB" dirty="0">
                <a:hlinkClick r:id="rId3"/>
              </a:rPr>
              <a:t>Getting Started with NVIDIA Instant NeRFs | NVIDIA Technical Blog</a:t>
            </a:r>
            <a:endParaRPr lang="en-GB" dirty="0"/>
          </a:p>
          <a:p>
            <a:endParaRPr lang="en-GB" dirty="0"/>
          </a:p>
          <a:p>
            <a:r>
              <a:rPr lang="en-GB" dirty="0">
                <a:hlinkClick r:id="rId4"/>
              </a:rPr>
              <a:t>3D Gaussian Splatting for Real-Time Radiance Field Rendering</a:t>
            </a:r>
            <a:endParaRPr lang="en-GB" dirty="0"/>
          </a:p>
          <a:p>
            <a:endParaRPr lang="en-GB" dirty="0"/>
          </a:p>
          <a:p>
            <a:r>
              <a:rPr lang="en-GB" dirty="0">
                <a:hlinkClick r:id="rId5"/>
              </a:rPr>
              <a:t>https://doi.org/10.1371/journal.pone.0195600</a:t>
            </a:r>
            <a:endParaRPr lang="en-GB" dirty="0"/>
          </a:p>
          <a:p>
            <a:endParaRPr lang="en-GB" dirty="0"/>
          </a:p>
          <a:p>
            <a:r>
              <a:rPr lang="en-GB" dirty="0">
                <a:hlinkClick r:id="rId6"/>
              </a:rPr>
              <a:t>https://www.researchgate.net/publication/368688521_An_accurate_volume_estimation_on_single_view_object_images_by_deep_learning_based_depth_map_analysis_and_3D_reconstruction</a:t>
            </a:r>
            <a:endParaRPr lang="en-GB" dirty="0"/>
          </a:p>
          <a:p>
            <a:endParaRPr lang="en-GB" dirty="0"/>
          </a:p>
          <a:p>
            <a:endParaRPr lang="en-DE" dirty="0"/>
          </a:p>
        </p:txBody>
      </p:sp>
    </p:spTree>
    <p:extLst>
      <p:ext uri="{BB962C8B-B14F-4D97-AF65-F5344CB8AC3E}">
        <p14:creationId xmlns:p14="http://schemas.microsoft.com/office/powerpoint/2010/main" val="3628233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descr="Ein Bild, das Text, Geschirr enthält.&#10;&#10;Automatisch generierte Beschreibung">
            <a:extLst>
              <a:ext uri="{FF2B5EF4-FFF2-40B4-BE49-F238E27FC236}">
                <a16:creationId xmlns:a16="http://schemas.microsoft.com/office/drawing/2014/main" id="{0CAA2015-960B-4CA5-874D-BB71B5ED445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875" b="11875"/>
          <a:stretch>
            <a:fillRect/>
          </a:stretch>
        </p:blipFill>
        <p:spPr/>
      </p:pic>
      <p:sp>
        <p:nvSpPr>
          <p:cNvPr id="4" name="Textplatzhalter 3">
            <a:extLst>
              <a:ext uri="{FF2B5EF4-FFF2-40B4-BE49-F238E27FC236}">
                <a16:creationId xmlns:a16="http://schemas.microsoft.com/office/drawing/2014/main" id="{B569FA69-69C9-49D8-B1A2-83690EE4CC12}"/>
              </a:ext>
            </a:extLst>
          </p:cNvPr>
          <p:cNvSpPr>
            <a:spLocks noGrp="1"/>
          </p:cNvSpPr>
          <p:nvPr>
            <p:ph type="body" sz="quarter" idx="12"/>
          </p:nvPr>
        </p:nvSpPr>
        <p:spPr/>
        <p:txBody>
          <a:bodyPr/>
          <a:lstStyle/>
          <a:p>
            <a:endParaRPr lang="de-DE" dirty="0"/>
          </a:p>
        </p:txBody>
      </p:sp>
      <p:sp>
        <p:nvSpPr>
          <p:cNvPr id="12" name="Textplatzhalter 11">
            <a:extLst>
              <a:ext uri="{FF2B5EF4-FFF2-40B4-BE49-F238E27FC236}">
                <a16:creationId xmlns:a16="http://schemas.microsoft.com/office/drawing/2014/main" id="{6F721586-3090-4DCB-A125-5B6AC19992E5}"/>
              </a:ext>
            </a:extLst>
          </p:cNvPr>
          <p:cNvSpPr>
            <a:spLocks noGrp="1"/>
          </p:cNvSpPr>
          <p:nvPr>
            <p:ph type="body" sz="quarter" idx="13"/>
          </p:nvPr>
        </p:nvSpPr>
        <p:spPr>
          <a:xfrm>
            <a:off x="518317" y="3054250"/>
            <a:ext cx="11157745" cy="749501"/>
          </a:xfrm>
        </p:spPr>
        <p:txBody>
          <a:bodyPr/>
          <a:lstStyle/>
          <a:p>
            <a:r>
              <a:rPr lang="de-DE" dirty="0" err="1"/>
              <a:t>Thanks</a:t>
            </a:r>
            <a:r>
              <a:rPr lang="de-DE" dirty="0"/>
              <a:t> </a:t>
            </a:r>
            <a:r>
              <a:rPr lang="de-DE" dirty="0" err="1"/>
              <a:t>for</a:t>
            </a:r>
            <a:r>
              <a:rPr lang="de-DE" dirty="0"/>
              <a:t> </a:t>
            </a:r>
            <a:r>
              <a:rPr lang="de-DE" dirty="0" err="1"/>
              <a:t>your</a:t>
            </a:r>
            <a:r>
              <a:rPr lang="de-DE" dirty="0"/>
              <a:t> </a:t>
            </a:r>
            <a:r>
              <a:rPr lang="de-DE" dirty="0" err="1"/>
              <a:t>attention</a:t>
            </a:r>
            <a:endParaRPr lang="de-DE" dirty="0"/>
          </a:p>
        </p:txBody>
      </p:sp>
    </p:spTree>
    <p:extLst>
      <p:ext uri="{BB962C8B-B14F-4D97-AF65-F5344CB8AC3E}">
        <p14:creationId xmlns:p14="http://schemas.microsoft.com/office/powerpoint/2010/main" val="4149252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EFADAB5-BFC5-4CF3-AC4B-B0A857AB9FEE}"/>
              </a:ext>
            </a:extLst>
          </p:cNvPr>
          <p:cNvSpPr>
            <a:spLocks noGrp="1"/>
          </p:cNvSpPr>
          <p:nvPr>
            <p:ph type="dt" sz="half" idx="10"/>
          </p:nvPr>
        </p:nvSpPr>
        <p:spPr>
          <a:xfrm>
            <a:off x="10417351" y="6634666"/>
            <a:ext cx="849593" cy="123111"/>
          </a:xfrm>
        </p:spPr>
        <p:txBody>
          <a:bodyPr/>
          <a:lstStyle/>
          <a:p>
            <a:fld id="{E91F8D9E-FC5B-47BA-AA7D-A56B8FD24122}" type="datetime4">
              <a:rPr lang="de-DE" smtClean="0"/>
              <a:pPr/>
              <a:t>11. Januar 2024</a:t>
            </a:fld>
            <a:endParaRPr lang="de-DE" dirty="0"/>
          </a:p>
        </p:txBody>
      </p:sp>
      <p:sp>
        <p:nvSpPr>
          <p:cNvPr id="3" name="Fußzeilenplatzhalter 2">
            <a:extLst>
              <a:ext uri="{FF2B5EF4-FFF2-40B4-BE49-F238E27FC236}">
                <a16:creationId xmlns:a16="http://schemas.microsoft.com/office/drawing/2014/main" id="{F9E9C251-4D38-4938-9B6E-D345ABA5DCA3}"/>
              </a:ext>
            </a:extLst>
          </p:cNvPr>
          <p:cNvSpPr>
            <a:spLocks noGrp="1"/>
          </p:cNvSpPr>
          <p:nvPr>
            <p:ph type="ftr" sz="quarter" idx="11"/>
          </p:nvPr>
        </p:nvSpPr>
        <p:spPr>
          <a:xfrm>
            <a:off x="518319" y="6634666"/>
            <a:ext cx="5469732" cy="123111"/>
          </a:xfrm>
        </p:spPr>
        <p:txBody>
          <a:bodyPr/>
          <a:lstStyle/>
          <a:p>
            <a:r>
              <a:rPr lang="de-DE"/>
              <a:t>Technische Fakultät</a:t>
            </a:r>
            <a:endParaRPr lang="de-DE" dirty="0"/>
          </a:p>
        </p:txBody>
      </p:sp>
      <p:sp>
        <p:nvSpPr>
          <p:cNvPr id="4" name="Foliennummernplatzhalter 3">
            <a:extLst>
              <a:ext uri="{FF2B5EF4-FFF2-40B4-BE49-F238E27FC236}">
                <a16:creationId xmlns:a16="http://schemas.microsoft.com/office/drawing/2014/main" id="{FF1E7BF2-F7DC-4981-89FA-54CC67019902}"/>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3</a:t>
            </a:fld>
            <a:endParaRPr lang="de-DE"/>
          </a:p>
        </p:txBody>
      </p:sp>
      <p:sp>
        <p:nvSpPr>
          <p:cNvPr id="5" name="Textplatzhalter 4">
            <a:extLst>
              <a:ext uri="{FF2B5EF4-FFF2-40B4-BE49-F238E27FC236}">
                <a16:creationId xmlns:a16="http://schemas.microsoft.com/office/drawing/2014/main" id="{E80F99FC-38BF-4D92-8757-33477B9DB3D7}"/>
              </a:ext>
            </a:extLst>
          </p:cNvPr>
          <p:cNvSpPr>
            <a:spLocks noGrp="1"/>
          </p:cNvSpPr>
          <p:nvPr>
            <p:ph type="body" sz="quarter" idx="15"/>
          </p:nvPr>
        </p:nvSpPr>
        <p:spPr>
          <a:xfrm>
            <a:off x="948060" y="2249781"/>
            <a:ext cx="8268129" cy="251123"/>
          </a:xfrm>
        </p:spPr>
        <p:txBody>
          <a:bodyPr/>
          <a:lstStyle/>
          <a:p>
            <a:r>
              <a:rPr lang="en-GB" b="1" dirty="0">
                <a:effectLst/>
              </a:rPr>
              <a:t>Holistic Development of</a:t>
            </a:r>
            <a:r>
              <a:rPr lang="en-GB" dirty="0"/>
              <a:t> </a:t>
            </a:r>
            <a:r>
              <a:rPr lang="en-GB" b="1" dirty="0">
                <a:effectLst/>
              </a:rPr>
              <a:t>the</a:t>
            </a:r>
            <a:r>
              <a:rPr lang="en-GB" dirty="0"/>
              <a:t> </a:t>
            </a:r>
            <a:r>
              <a:rPr lang="en-GB" b="1" dirty="0" err="1">
                <a:effectLst/>
              </a:rPr>
              <a:t>MuscleAPP</a:t>
            </a:r>
            <a:r>
              <a:rPr lang="en-GB" b="1" dirty="0">
                <a:effectLst/>
              </a:rPr>
              <a:t> : 4 sides</a:t>
            </a:r>
            <a:endParaRPr lang="de-DE" dirty="0"/>
          </a:p>
        </p:txBody>
      </p:sp>
      <p:sp>
        <p:nvSpPr>
          <p:cNvPr id="6" name="Textplatzhalter 5">
            <a:extLst>
              <a:ext uri="{FF2B5EF4-FFF2-40B4-BE49-F238E27FC236}">
                <a16:creationId xmlns:a16="http://schemas.microsoft.com/office/drawing/2014/main" id="{4C3D203B-08B1-42A4-B16C-555D2186BE57}"/>
              </a:ext>
            </a:extLst>
          </p:cNvPr>
          <p:cNvSpPr>
            <a:spLocks noGrp="1"/>
          </p:cNvSpPr>
          <p:nvPr>
            <p:ph type="body" sz="quarter" idx="16"/>
          </p:nvPr>
        </p:nvSpPr>
        <p:spPr>
          <a:xfrm>
            <a:off x="518318" y="2249781"/>
            <a:ext cx="320601" cy="281103"/>
          </a:xfrm>
        </p:spPr>
        <p:txBody>
          <a:bodyPr/>
          <a:lstStyle/>
          <a:p>
            <a:r>
              <a:rPr lang="de-DE" dirty="0"/>
              <a:t>02</a:t>
            </a:r>
          </a:p>
        </p:txBody>
      </p:sp>
      <p:sp>
        <p:nvSpPr>
          <p:cNvPr id="7" name="Textplatzhalter 6">
            <a:extLst>
              <a:ext uri="{FF2B5EF4-FFF2-40B4-BE49-F238E27FC236}">
                <a16:creationId xmlns:a16="http://schemas.microsoft.com/office/drawing/2014/main" id="{E6F8A924-8EC3-4236-98F6-ED159202E75C}"/>
              </a:ext>
            </a:extLst>
          </p:cNvPr>
          <p:cNvSpPr>
            <a:spLocks noGrp="1"/>
          </p:cNvSpPr>
          <p:nvPr>
            <p:ph type="body" sz="quarter" idx="17"/>
          </p:nvPr>
        </p:nvSpPr>
        <p:spPr>
          <a:xfrm>
            <a:off x="948060" y="4540366"/>
            <a:ext cx="8725329" cy="281103"/>
          </a:xfrm>
        </p:spPr>
        <p:txBody>
          <a:bodyPr/>
          <a:lstStyle/>
          <a:p>
            <a:r>
              <a:rPr lang="en-GB" b="1" dirty="0">
                <a:effectLst/>
              </a:rPr>
              <a:t>The measurement of object dimensions (like diameter) reconstructed from volumetric mapping techniques</a:t>
            </a:r>
            <a:endParaRPr lang="de-DE" dirty="0"/>
          </a:p>
        </p:txBody>
      </p:sp>
      <p:sp>
        <p:nvSpPr>
          <p:cNvPr id="8" name="Textplatzhalter 7">
            <a:extLst>
              <a:ext uri="{FF2B5EF4-FFF2-40B4-BE49-F238E27FC236}">
                <a16:creationId xmlns:a16="http://schemas.microsoft.com/office/drawing/2014/main" id="{EAD36779-DD1B-447D-82D4-04C46A01D3F0}"/>
              </a:ext>
            </a:extLst>
          </p:cNvPr>
          <p:cNvSpPr>
            <a:spLocks noGrp="1"/>
          </p:cNvSpPr>
          <p:nvPr>
            <p:ph type="body" sz="quarter" idx="18"/>
          </p:nvPr>
        </p:nvSpPr>
        <p:spPr>
          <a:xfrm>
            <a:off x="518318" y="4540366"/>
            <a:ext cx="320601" cy="281103"/>
          </a:xfrm>
        </p:spPr>
        <p:txBody>
          <a:bodyPr/>
          <a:lstStyle/>
          <a:p>
            <a:r>
              <a:rPr lang="de-DE" dirty="0"/>
              <a:t>05</a:t>
            </a:r>
          </a:p>
        </p:txBody>
      </p:sp>
      <p:sp>
        <p:nvSpPr>
          <p:cNvPr id="9" name="Textplatzhalter 8">
            <a:extLst>
              <a:ext uri="{FF2B5EF4-FFF2-40B4-BE49-F238E27FC236}">
                <a16:creationId xmlns:a16="http://schemas.microsoft.com/office/drawing/2014/main" id="{5BEEFBED-7FFE-4499-AB09-5BD985017478}"/>
              </a:ext>
            </a:extLst>
          </p:cNvPr>
          <p:cNvSpPr>
            <a:spLocks noGrp="1"/>
          </p:cNvSpPr>
          <p:nvPr>
            <p:ph type="body" sz="quarter" idx="19"/>
          </p:nvPr>
        </p:nvSpPr>
        <p:spPr>
          <a:xfrm>
            <a:off x="948060" y="3018307"/>
            <a:ext cx="8725329" cy="123112"/>
          </a:xfrm>
        </p:spPr>
        <p:txBody>
          <a:bodyPr/>
          <a:lstStyle/>
          <a:p>
            <a:r>
              <a:rPr lang="en-GB" b="1" dirty="0">
                <a:effectLst/>
              </a:rPr>
              <a:t>The thoughtful</a:t>
            </a:r>
            <a:r>
              <a:rPr lang="en-GB" dirty="0"/>
              <a:t> </a:t>
            </a:r>
            <a:r>
              <a:rPr lang="en-GB" b="1" dirty="0">
                <a:effectLst/>
              </a:rPr>
              <a:t>consideration we‘ve</a:t>
            </a:r>
            <a:r>
              <a:rPr lang="en-GB" dirty="0"/>
              <a:t> </a:t>
            </a:r>
            <a:r>
              <a:rPr lang="en-GB" b="1" dirty="0">
                <a:effectLst/>
              </a:rPr>
              <a:t>given</a:t>
            </a:r>
            <a:r>
              <a:rPr lang="en-GB" dirty="0"/>
              <a:t> </a:t>
            </a:r>
            <a:r>
              <a:rPr lang="en-GB" b="1" dirty="0">
                <a:effectLst/>
              </a:rPr>
              <a:t>to simple ways...</a:t>
            </a:r>
            <a:endParaRPr lang="de-DE" dirty="0"/>
          </a:p>
        </p:txBody>
      </p:sp>
      <p:sp>
        <p:nvSpPr>
          <p:cNvPr id="10" name="Textplatzhalter 9">
            <a:extLst>
              <a:ext uri="{FF2B5EF4-FFF2-40B4-BE49-F238E27FC236}">
                <a16:creationId xmlns:a16="http://schemas.microsoft.com/office/drawing/2014/main" id="{BF98A78E-B392-4E33-8822-C50DA6265F68}"/>
              </a:ext>
            </a:extLst>
          </p:cNvPr>
          <p:cNvSpPr>
            <a:spLocks noGrp="1"/>
          </p:cNvSpPr>
          <p:nvPr>
            <p:ph type="body" sz="quarter" idx="20"/>
          </p:nvPr>
        </p:nvSpPr>
        <p:spPr>
          <a:xfrm>
            <a:off x="518318" y="3018306"/>
            <a:ext cx="320601" cy="281103"/>
          </a:xfrm>
        </p:spPr>
        <p:txBody>
          <a:bodyPr/>
          <a:lstStyle/>
          <a:p>
            <a:r>
              <a:rPr lang="de-DE" dirty="0"/>
              <a:t>03</a:t>
            </a:r>
          </a:p>
        </p:txBody>
      </p:sp>
      <p:sp>
        <p:nvSpPr>
          <p:cNvPr id="11" name="Textplatzhalter 10">
            <a:extLst>
              <a:ext uri="{FF2B5EF4-FFF2-40B4-BE49-F238E27FC236}">
                <a16:creationId xmlns:a16="http://schemas.microsoft.com/office/drawing/2014/main" id="{22BF8D06-FDEE-46AB-9813-50E8B87FDB74}"/>
              </a:ext>
            </a:extLst>
          </p:cNvPr>
          <p:cNvSpPr>
            <a:spLocks noGrp="1"/>
          </p:cNvSpPr>
          <p:nvPr>
            <p:ph type="body" sz="quarter" idx="21"/>
          </p:nvPr>
        </p:nvSpPr>
        <p:spPr>
          <a:xfrm>
            <a:off x="948060" y="3741861"/>
            <a:ext cx="9555508" cy="375240"/>
          </a:xfrm>
        </p:spPr>
        <p:txBody>
          <a:bodyPr/>
          <a:lstStyle/>
          <a:p>
            <a:r>
              <a:rPr lang="en-GB" b="1" dirty="0">
                <a:effectLst/>
              </a:rPr>
              <a:t>Deep Learning approach for 3D Volumetric Mapping </a:t>
            </a:r>
            <a:endParaRPr lang="de-DE" dirty="0"/>
          </a:p>
        </p:txBody>
      </p:sp>
      <p:sp>
        <p:nvSpPr>
          <p:cNvPr id="12" name="Textplatzhalter 11">
            <a:extLst>
              <a:ext uri="{FF2B5EF4-FFF2-40B4-BE49-F238E27FC236}">
                <a16:creationId xmlns:a16="http://schemas.microsoft.com/office/drawing/2014/main" id="{66339020-771E-46B4-9E38-0490CEC853E8}"/>
              </a:ext>
            </a:extLst>
          </p:cNvPr>
          <p:cNvSpPr>
            <a:spLocks noGrp="1"/>
          </p:cNvSpPr>
          <p:nvPr>
            <p:ph type="body" sz="quarter" idx="22"/>
          </p:nvPr>
        </p:nvSpPr>
        <p:spPr>
          <a:xfrm>
            <a:off x="518318" y="3741861"/>
            <a:ext cx="320601" cy="281103"/>
          </a:xfrm>
        </p:spPr>
        <p:txBody>
          <a:bodyPr/>
          <a:lstStyle/>
          <a:p>
            <a:r>
              <a:rPr lang="de-DE" dirty="0"/>
              <a:t>04</a:t>
            </a:r>
          </a:p>
        </p:txBody>
      </p:sp>
      <p:sp>
        <p:nvSpPr>
          <p:cNvPr id="29" name="Textplatzhalter 28">
            <a:extLst>
              <a:ext uri="{FF2B5EF4-FFF2-40B4-BE49-F238E27FC236}">
                <a16:creationId xmlns:a16="http://schemas.microsoft.com/office/drawing/2014/main" id="{79216EFD-AA88-4591-9563-F474C2B4BE62}"/>
              </a:ext>
            </a:extLst>
          </p:cNvPr>
          <p:cNvSpPr>
            <a:spLocks noGrp="1"/>
          </p:cNvSpPr>
          <p:nvPr>
            <p:ph type="body" sz="quarter" idx="13"/>
          </p:nvPr>
        </p:nvSpPr>
        <p:spPr>
          <a:xfrm>
            <a:off x="948060" y="1631156"/>
            <a:ext cx="5039989" cy="281103"/>
          </a:xfrm>
        </p:spPr>
        <p:txBody>
          <a:bodyPr/>
          <a:lstStyle/>
          <a:p>
            <a:r>
              <a:rPr lang="de-DE" b="1" dirty="0"/>
              <a:t>Vision</a:t>
            </a:r>
          </a:p>
        </p:txBody>
      </p:sp>
      <p:sp>
        <p:nvSpPr>
          <p:cNvPr id="30" name="Textplatzhalter 29">
            <a:extLst>
              <a:ext uri="{FF2B5EF4-FFF2-40B4-BE49-F238E27FC236}">
                <a16:creationId xmlns:a16="http://schemas.microsoft.com/office/drawing/2014/main" id="{45C4D2E9-8106-4E2F-B886-D1E6CE482F51}"/>
              </a:ext>
            </a:extLst>
          </p:cNvPr>
          <p:cNvSpPr>
            <a:spLocks noGrp="1"/>
          </p:cNvSpPr>
          <p:nvPr>
            <p:ph type="body" sz="quarter" idx="14"/>
          </p:nvPr>
        </p:nvSpPr>
        <p:spPr>
          <a:xfrm>
            <a:off x="518318" y="1631156"/>
            <a:ext cx="320601" cy="281103"/>
          </a:xfrm>
        </p:spPr>
        <p:txBody>
          <a:bodyPr/>
          <a:lstStyle/>
          <a:p>
            <a:r>
              <a:rPr lang="de-DE" dirty="0"/>
              <a:t>01</a:t>
            </a:r>
          </a:p>
        </p:txBody>
      </p:sp>
      <p:sp>
        <p:nvSpPr>
          <p:cNvPr id="27" name="Titel 26">
            <a:extLst>
              <a:ext uri="{FF2B5EF4-FFF2-40B4-BE49-F238E27FC236}">
                <a16:creationId xmlns:a16="http://schemas.microsoft.com/office/drawing/2014/main" id="{FA31B683-DC18-4216-A897-EDDF1C856A72}"/>
              </a:ext>
            </a:extLst>
          </p:cNvPr>
          <p:cNvSpPr>
            <a:spLocks noGrp="1"/>
          </p:cNvSpPr>
          <p:nvPr>
            <p:ph type="title"/>
          </p:nvPr>
        </p:nvSpPr>
        <p:spPr>
          <a:xfrm>
            <a:off x="518318" y="301185"/>
            <a:ext cx="6844385" cy="332399"/>
          </a:xfrm>
        </p:spPr>
        <p:txBody>
          <a:bodyPr/>
          <a:lstStyle/>
          <a:p>
            <a:r>
              <a:rPr lang="de-DE" dirty="0"/>
              <a:t>Agenda</a:t>
            </a:r>
          </a:p>
        </p:txBody>
      </p:sp>
    </p:spTree>
    <p:extLst>
      <p:ext uri="{BB962C8B-B14F-4D97-AF65-F5344CB8AC3E}">
        <p14:creationId xmlns:p14="http://schemas.microsoft.com/office/powerpoint/2010/main" val="2270066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8BE439-34A1-35A3-C187-5EEA19D5F60E}"/>
              </a:ext>
            </a:extLst>
          </p:cNvPr>
          <p:cNvSpPr>
            <a:spLocks noGrp="1"/>
          </p:cNvSpPr>
          <p:nvPr>
            <p:ph type="dt" sz="half" idx="10"/>
          </p:nvPr>
        </p:nvSpPr>
        <p:spPr/>
        <p:txBody>
          <a:bodyPr/>
          <a:lstStyle/>
          <a:p>
            <a:fld id="{0B4FCF17-48A0-4939-9B86-4A0E590241E6}" type="datetime4">
              <a:rPr lang="de-DE" smtClean="0"/>
              <a:t>11. Januar 2024</a:t>
            </a:fld>
            <a:endParaRPr lang="de-DE" dirty="0"/>
          </a:p>
        </p:txBody>
      </p:sp>
      <p:sp>
        <p:nvSpPr>
          <p:cNvPr id="3" name="Footer Placeholder 2">
            <a:extLst>
              <a:ext uri="{FF2B5EF4-FFF2-40B4-BE49-F238E27FC236}">
                <a16:creationId xmlns:a16="http://schemas.microsoft.com/office/drawing/2014/main" id="{2B6702B8-A198-8A92-7D9A-8220FFE41CD7}"/>
              </a:ext>
            </a:extLst>
          </p:cNvPr>
          <p:cNvSpPr>
            <a:spLocks noGrp="1"/>
          </p:cNvSpPr>
          <p:nvPr>
            <p:ph type="ftr" sz="quarter" idx="11"/>
          </p:nvPr>
        </p:nvSpPr>
        <p:spPr/>
        <p:txBody>
          <a:bodyPr/>
          <a:lstStyle/>
          <a:p>
            <a:r>
              <a:rPr lang="de-DE"/>
              <a:t>Technische Fakultät</a:t>
            </a:r>
            <a:endParaRPr lang="de-DE" dirty="0"/>
          </a:p>
        </p:txBody>
      </p:sp>
      <p:sp>
        <p:nvSpPr>
          <p:cNvPr id="4" name="Slide Number Placeholder 3">
            <a:extLst>
              <a:ext uri="{FF2B5EF4-FFF2-40B4-BE49-F238E27FC236}">
                <a16:creationId xmlns:a16="http://schemas.microsoft.com/office/drawing/2014/main" id="{6368A963-0EBC-F923-FDFF-88868048CAE4}"/>
              </a:ext>
            </a:extLst>
          </p:cNvPr>
          <p:cNvSpPr>
            <a:spLocks noGrp="1"/>
          </p:cNvSpPr>
          <p:nvPr>
            <p:ph type="sldNum" sz="quarter" idx="12"/>
          </p:nvPr>
        </p:nvSpPr>
        <p:spPr/>
        <p:txBody>
          <a:bodyPr/>
          <a:lstStyle/>
          <a:p>
            <a:fld id="{D949F9DF-37BD-4CD6-BF49-65BA579E1D7A}" type="slidenum">
              <a:rPr lang="de-DE" smtClean="0"/>
              <a:pPr/>
              <a:t>4</a:t>
            </a:fld>
            <a:endParaRPr lang="de-DE"/>
          </a:p>
        </p:txBody>
      </p:sp>
      <p:sp>
        <p:nvSpPr>
          <p:cNvPr id="5" name="Text Placeholder 4">
            <a:extLst>
              <a:ext uri="{FF2B5EF4-FFF2-40B4-BE49-F238E27FC236}">
                <a16:creationId xmlns:a16="http://schemas.microsoft.com/office/drawing/2014/main" id="{807B48E9-E001-BA54-08E7-0BEC65191D9B}"/>
              </a:ext>
            </a:extLst>
          </p:cNvPr>
          <p:cNvSpPr>
            <a:spLocks noGrp="1"/>
          </p:cNvSpPr>
          <p:nvPr>
            <p:ph type="body" sz="quarter" idx="13"/>
          </p:nvPr>
        </p:nvSpPr>
        <p:spPr>
          <a:xfrm>
            <a:off x="518317" y="1600783"/>
            <a:ext cx="5469732" cy="4569619"/>
          </a:xfrm>
        </p:spPr>
        <p:txBody>
          <a:bodyPr>
            <a:normAutofit lnSpcReduction="10000"/>
          </a:bodyPr>
          <a:lstStyle/>
          <a:p>
            <a:r>
              <a:rPr lang="en-GB" sz="1800" b="1" dirty="0"/>
              <a:t>Application and UI-UX Side</a:t>
            </a:r>
          </a:p>
          <a:p>
            <a:pPr>
              <a:buFont typeface="+mj-lt"/>
              <a:buAutoNum type="arabicPeriod"/>
            </a:pPr>
            <a:r>
              <a:rPr lang="en-GB" b="1" dirty="0"/>
              <a:t> User Experience Design</a:t>
            </a:r>
            <a:r>
              <a:rPr lang="en-GB" dirty="0"/>
              <a:t>: Focus on creating an intuitive interface that allows users to easily upload and </a:t>
            </a:r>
            <a:r>
              <a:rPr lang="en-GB" dirty="0" err="1"/>
              <a:t>analyze</a:t>
            </a:r>
            <a:r>
              <a:rPr lang="en-GB" dirty="0"/>
              <a:t> images. The overlay mesh should be clearly visible and adjustable.</a:t>
            </a:r>
          </a:p>
          <a:p>
            <a:pPr>
              <a:buFont typeface="+mj-lt"/>
              <a:buAutoNum type="arabicPeriod"/>
            </a:pPr>
            <a:r>
              <a:rPr lang="en-GB" b="1" dirty="0"/>
              <a:t> Accessibility</a:t>
            </a:r>
            <a:r>
              <a:rPr lang="en-GB" dirty="0"/>
              <a:t>: Ensure the app is accessible to a wide range of users, including those with different physical abilities.</a:t>
            </a:r>
          </a:p>
          <a:p>
            <a:pPr>
              <a:buFont typeface="+mj-lt"/>
              <a:buAutoNum type="arabicPeriod"/>
            </a:pPr>
            <a:r>
              <a:rPr lang="en-GB" b="1" dirty="0"/>
              <a:t> Interactivity</a:t>
            </a:r>
            <a:r>
              <a:rPr lang="en-GB" dirty="0"/>
              <a:t>: Include features like zoom, rotate, and compare for detailed analysis of muscle growth.</a:t>
            </a:r>
          </a:p>
          <a:p>
            <a:pPr>
              <a:buFont typeface="+mj-lt"/>
              <a:buAutoNum type="arabicPeriod"/>
            </a:pPr>
            <a:r>
              <a:rPr lang="en-GB" b="1" dirty="0"/>
              <a:t> Feedback Mechanism</a:t>
            </a:r>
            <a:r>
              <a:rPr lang="en-GB" dirty="0"/>
              <a:t>: Implement a system for users to provide feedback, ensuring continuous improvement of the app.</a:t>
            </a:r>
          </a:p>
          <a:p>
            <a:pPr>
              <a:buFont typeface="+mj-lt"/>
              <a:buAutoNum type="arabicPeriod"/>
            </a:pPr>
            <a:r>
              <a:rPr lang="en-GB" b="1" dirty="0"/>
              <a:t> Cross-Platform Compatibility</a:t>
            </a:r>
            <a:r>
              <a:rPr lang="en-GB" dirty="0"/>
              <a:t>: Design the app to be functional on various devices and operating systems.</a:t>
            </a:r>
          </a:p>
        </p:txBody>
      </p:sp>
      <p:sp>
        <p:nvSpPr>
          <p:cNvPr id="6" name="Title 5">
            <a:extLst>
              <a:ext uri="{FF2B5EF4-FFF2-40B4-BE49-F238E27FC236}">
                <a16:creationId xmlns:a16="http://schemas.microsoft.com/office/drawing/2014/main" id="{954BB0FD-E4AB-BDDB-F2B4-96CDF27C83D6}"/>
              </a:ext>
            </a:extLst>
          </p:cNvPr>
          <p:cNvSpPr>
            <a:spLocks noGrp="1"/>
          </p:cNvSpPr>
          <p:nvPr>
            <p:ph type="title"/>
          </p:nvPr>
        </p:nvSpPr>
        <p:spPr>
          <a:xfrm>
            <a:off x="518318" y="301185"/>
            <a:ext cx="6844385" cy="664797"/>
          </a:xfrm>
        </p:spPr>
        <p:txBody>
          <a:bodyPr/>
          <a:lstStyle/>
          <a:p>
            <a:r>
              <a:rPr lang="de-DE" dirty="0" err="1"/>
              <a:t>Holistic</a:t>
            </a:r>
            <a:r>
              <a:rPr lang="de-DE" dirty="0"/>
              <a:t> Development </a:t>
            </a:r>
            <a:r>
              <a:rPr lang="de-DE" dirty="0" err="1"/>
              <a:t>of</a:t>
            </a:r>
            <a:r>
              <a:rPr lang="de-DE" dirty="0"/>
              <a:t> </a:t>
            </a:r>
            <a:r>
              <a:rPr lang="de-DE" dirty="0" err="1"/>
              <a:t>the</a:t>
            </a:r>
            <a:r>
              <a:rPr lang="de-DE" dirty="0"/>
              <a:t> </a:t>
            </a:r>
            <a:r>
              <a:rPr lang="de-DE" dirty="0" err="1"/>
              <a:t>MuscleAPP</a:t>
            </a:r>
            <a:br>
              <a:rPr lang="de-DE" dirty="0"/>
            </a:br>
            <a:endParaRPr lang="en-GB" dirty="0"/>
          </a:p>
        </p:txBody>
      </p:sp>
      <p:sp>
        <p:nvSpPr>
          <p:cNvPr id="8" name="Text Placeholder 7">
            <a:extLst>
              <a:ext uri="{FF2B5EF4-FFF2-40B4-BE49-F238E27FC236}">
                <a16:creationId xmlns:a16="http://schemas.microsoft.com/office/drawing/2014/main" id="{17A8FB81-B995-DAF8-04CF-8D689AEC80A2}"/>
              </a:ext>
            </a:extLst>
          </p:cNvPr>
          <p:cNvSpPr>
            <a:spLocks noGrp="1"/>
          </p:cNvSpPr>
          <p:nvPr>
            <p:ph type="body" sz="quarter" idx="37"/>
          </p:nvPr>
        </p:nvSpPr>
        <p:spPr>
          <a:xfrm>
            <a:off x="518317" y="687598"/>
            <a:ext cx="6844385" cy="249812"/>
          </a:xfrm>
        </p:spPr>
        <p:txBody>
          <a:bodyPr/>
          <a:lstStyle/>
          <a:p>
            <a:r>
              <a:rPr lang="en-GB" dirty="0"/>
              <a:t>4 Sides : Application(UI-UX) , Deep Learning, </a:t>
            </a:r>
            <a:r>
              <a:rPr lang="en-GB" dirty="0" err="1"/>
              <a:t>NeuroScience</a:t>
            </a:r>
            <a:r>
              <a:rPr lang="en-GB" dirty="0"/>
              <a:t>, Business</a:t>
            </a:r>
          </a:p>
        </p:txBody>
      </p:sp>
      <p:sp>
        <p:nvSpPr>
          <p:cNvPr id="9" name="Text Placeholder 4">
            <a:extLst>
              <a:ext uri="{FF2B5EF4-FFF2-40B4-BE49-F238E27FC236}">
                <a16:creationId xmlns:a16="http://schemas.microsoft.com/office/drawing/2014/main" id="{4C4BCE8B-A58D-A98F-C825-BA6766BE0B5A}"/>
              </a:ext>
            </a:extLst>
          </p:cNvPr>
          <p:cNvSpPr txBox="1">
            <a:spLocks/>
          </p:cNvSpPr>
          <p:nvPr/>
        </p:nvSpPr>
        <p:spPr>
          <a:xfrm>
            <a:off x="6259097" y="1600783"/>
            <a:ext cx="5469732" cy="4569619"/>
          </a:xfrm>
          <a:prstGeom prst="rect">
            <a:avLst/>
          </a:prstGeom>
        </p:spPr>
        <p:txBody>
          <a:bodyPr vert="horz" lIns="0" tIns="0" rIns="360000" bIns="0" rtlCol="0" anchor="t" anchorCtr="0">
            <a:norm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r>
              <a:rPr lang="en-GB" sz="1800" b="1" dirty="0"/>
              <a:t>Deep Learning Side</a:t>
            </a:r>
          </a:p>
          <a:p>
            <a:pPr>
              <a:buFont typeface="+mj-lt"/>
              <a:buAutoNum type="arabicPeriod"/>
            </a:pPr>
            <a:r>
              <a:rPr lang="en-GB" b="1" dirty="0"/>
              <a:t> 3D Reconstruction(volumetric mapping)</a:t>
            </a:r>
            <a:r>
              <a:rPr lang="en-GB" dirty="0"/>
              <a:t>: Utilize deep learning techniques like </a:t>
            </a:r>
            <a:r>
              <a:rPr lang="en-GB" dirty="0" err="1"/>
              <a:t>NeRF</a:t>
            </a:r>
            <a:r>
              <a:rPr lang="en-GB" dirty="0"/>
              <a:t> (Neural Radiance Fields) for 3D reconstruction of body parts.</a:t>
            </a:r>
          </a:p>
          <a:p>
            <a:pPr>
              <a:buFont typeface="+mj-lt"/>
              <a:buAutoNum type="arabicPeriod"/>
            </a:pPr>
            <a:r>
              <a:rPr lang="en-GB" b="1" dirty="0"/>
              <a:t> Real-Time Processing</a:t>
            </a:r>
            <a:r>
              <a:rPr lang="en-GB" dirty="0"/>
              <a:t>: Investigate the use of voxel hashing for real-time 3D reconstruction at scale.</a:t>
            </a:r>
          </a:p>
          <a:p>
            <a:pPr>
              <a:buFont typeface="+mj-lt"/>
              <a:buAutoNum type="arabicPeriod"/>
            </a:pPr>
            <a:r>
              <a:rPr lang="en-GB" b="1" dirty="0"/>
              <a:t> Data Collection</a:t>
            </a:r>
            <a:r>
              <a:rPr lang="en-GB" dirty="0"/>
              <a:t>: Develop methods to collect and process data from standard and LiDAR cameras.</a:t>
            </a:r>
          </a:p>
          <a:p>
            <a:pPr>
              <a:buFont typeface="+mj-lt"/>
              <a:buAutoNum type="arabicPeriod"/>
            </a:pPr>
            <a:r>
              <a:rPr lang="en-GB" b="1" dirty="0"/>
              <a:t> LiDAR Integration</a:t>
            </a:r>
            <a:r>
              <a:rPr lang="en-GB" dirty="0"/>
              <a:t>: For devices without LiDAR, consider selling a compatible LiDAR camera as an accessory.</a:t>
            </a:r>
          </a:p>
        </p:txBody>
      </p:sp>
    </p:spTree>
    <p:extLst>
      <p:ext uri="{BB962C8B-B14F-4D97-AF65-F5344CB8AC3E}">
        <p14:creationId xmlns:p14="http://schemas.microsoft.com/office/powerpoint/2010/main" val="1334812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8BE439-34A1-35A3-C187-5EEA19D5F60E}"/>
              </a:ext>
            </a:extLst>
          </p:cNvPr>
          <p:cNvSpPr>
            <a:spLocks noGrp="1"/>
          </p:cNvSpPr>
          <p:nvPr>
            <p:ph type="dt" sz="half" idx="10"/>
          </p:nvPr>
        </p:nvSpPr>
        <p:spPr/>
        <p:txBody>
          <a:bodyPr/>
          <a:lstStyle/>
          <a:p>
            <a:fld id="{0B4FCF17-48A0-4939-9B86-4A0E590241E6}" type="datetime4">
              <a:rPr lang="de-DE" smtClean="0"/>
              <a:t>11. Januar 2024</a:t>
            </a:fld>
            <a:endParaRPr lang="de-DE" dirty="0"/>
          </a:p>
        </p:txBody>
      </p:sp>
      <p:sp>
        <p:nvSpPr>
          <p:cNvPr id="3" name="Footer Placeholder 2">
            <a:extLst>
              <a:ext uri="{FF2B5EF4-FFF2-40B4-BE49-F238E27FC236}">
                <a16:creationId xmlns:a16="http://schemas.microsoft.com/office/drawing/2014/main" id="{2B6702B8-A198-8A92-7D9A-8220FFE41CD7}"/>
              </a:ext>
            </a:extLst>
          </p:cNvPr>
          <p:cNvSpPr>
            <a:spLocks noGrp="1"/>
          </p:cNvSpPr>
          <p:nvPr>
            <p:ph type="ftr" sz="quarter" idx="11"/>
          </p:nvPr>
        </p:nvSpPr>
        <p:spPr/>
        <p:txBody>
          <a:bodyPr/>
          <a:lstStyle/>
          <a:p>
            <a:r>
              <a:rPr lang="de-DE"/>
              <a:t>Technische Fakultät</a:t>
            </a:r>
            <a:endParaRPr lang="de-DE" dirty="0"/>
          </a:p>
        </p:txBody>
      </p:sp>
      <p:sp>
        <p:nvSpPr>
          <p:cNvPr id="4" name="Slide Number Placeholder 3">
            <a:extLst>
              <a:ext uri="{FF2B5EF4-FFF2-40B4-BE49-F238E27FC236}">
                <a16:creationId xmlns:a16="http://schemas.microsoft.com/office/drawing/2014/main" id="{6368A963-0EBC-F923-FDFF-88868048CAE4}"/>
              </a:ext>
            </a:extLst>
          </p:cNvPr>
          <p:cNvSpPr>
            <a:spLocks noGrp="1"/>
          </p:cNvSpPr>
          <p:nvPr>
            <p:ph type="sldNum" sz="quarter" idx="12"/>
          </p:nvPr>
        </p:nvSpPr>
        <p:spPr/>
        <p:txBody>
          <a:bodyPr/>
          <a:lstStyle/>
          <a:p>
            <a:fld id="{D949F9DF-37BD-4CD6-BF49-65BA579E1D7A}" type="slidenum">
              <a:rPr lang="de-DE" smtClean="0"/>
              <a:pPr/>
              <a:t>5</a:t>
            </a:fld>
            <a:endParaRPr lang="de-DE"/>
          </a:p>
        </p:txBody>
      </p:sp>
      <p:sp>
        <p:nvSpPr>
          <p:cNvPr id="6" name="Title 5">
            <a:extLst>
              <a:ext uri="{FF2B5EF4-FFF2-40B4-BE49-F238E27FC236}">
                <a16:creationId xmlns:a16="http://schemas.microsoft.com/office/drawing/2014/main" id="{954BB0FD-E4AB-BDDB-F2B4-96CDF27C83D6}"/>
              </a:ext>
            </a:extLst>
          </p:cNvPr>
          <p:cNvSpPr>
            <a:spLocks noGrp="1"/>
          </p:cNvSpPr>
          <p:nvPr>
            <p:ph type="title"/>
          </p:nvPr>
        </p:nvSpPr>
        <p:spPr>
          <a:xfrm>
            <a:off x="518318" y="301185"/>
            <a:ext cx="6844385" cy="664797"/>
          </a:xfrm>
        </p:spPr>
        <p:txBody>
          <a:bodyPr/>
          <a:lstStyle/>
          <a:p>
            <a:r>
              <a:rPr lang="de-DE" dirty="0" err="1"/>
              <a:t>Holistic</a:t>
            </a:r>
            <a:r>
              <a:rPr lang="de-DE" dirty="0"/>
              <a:t> Development </a:t>
            </a:r>
            <a:r>
              <a:rPr lang="de-DE" dirty="0" err="1"/>
              <a:t>of</a:t>
            </a:r>
            <a:r>
              <a:rPr lang="de-DE" dirty="0"/>
              <a:t> </a:t>
            </a:r>
            <a:r>
              <a:rPr lang="de-DE" dirty="0" err="1"/>
              <a:t>the</a:t>
            </a:r>
            <a:r>
              <a:rPr lang="de-DE" dirty="0"/>
              <a:t> </a:t>
            </a:r>
            <a:r>
              <a:rPr lang="de-DE" dirty="0" err="1"/>
              <a:t>MuscleAPP</a:t>
            </a:r>
            <a:br>
              <a:rPr lang="de-DE" dirty="0"/>
            </a:br>
            <a:endParaRPr lang="en-GB" dirty="0"/>
          </a:p>
        </p:txBody>
      </p:sp>
      <p:sp>
        <p:nvSpPr>
          <p:cNvPr id="8" name="Text Placeholder 7">
            <a:extLst>
              <a:ext uri="{FF2B5EF4-FFF2-40B4-BE49-F238E27FC236}">
                <a16:creationId xmlns:a16="http://schemas.microsoft.com/office/drawing/2014/main" id="{17A8FB81-B995-DAF8-04CF-8D689AEC80A2}"/>
              </a:ext>
            </a:extLst>
          </p:cNvPr>
          <p:cNvSpPr>
            <a:spLocks noGrp="1"/>
          </p:cNvSpPr>
          <p:nvPr>
            <p:ph type="body" sz="quarter" idx="37"/>
          </p:nvPr>
        </p:nvSpPr>
        <p:spPr>
          <a:xfrm>
            <a:off x="518317" y="687598"/>
            <a:ext cx="6844385" cy="249812"/>
          </a:xfrm>
        </p:spPr>
        <p:txBody>
          <a:bodyPr/>
          <a:lstStyle/>
          <a:p>
            <a:r>
              <a:rPr lang="en-GB" dirty="0"/>
              <a:t>4 Sides : Application(UI-UX), Deep Learning, </a:t>
            </a:r>
            <a:r>
              <a:rPr lang="en-GB" dirty="0" err="1"/>
              <a:t>NeuroScience</a:t>
            </a:r>
            <a:r>
              <a:rPr lang="en-GB" dirty="0"/>
              <a:t>, Business</a:t>
            </a:r>
          </a:p>
        </p:txBody>
      </p:sp>
      <p:sp>
        <p:nvSpPr>
          <p:cNvPr id="11" name="Text Placeholder 4">
            <a:extLst>
              <a:ext uri="{FF2B5EF4-FFF2-40B4-BE49-F238E27FC236}">
                <a16:creationId xmlns:a16="http://schemas.microsoft.com/office/drawing/2014/main" id="{1F05BEFC-D8FB-E6B4-F0C2-390688B885CC}"/>
              </a:ext>
            </a:extLst>
          </p:cNvPr>
          <p:cNvSpPr txBox="1">
            <a:spLocks/>
          </p:cNvSpPr>
          <p:nvPr/>
        </p:nvSpPr>
        <p:spPr>
          <a:xfrm>
            <a:off x="518317" y="1600783"/>
            <a:ext cx="5469732" cy="4569619"/>
          </a:xfrm>
          <a:prstGeom prst="rect">
            <a:avLst/>
          </a:prstGeom>
        </p:spPr>
        <p:txBody>
          <a:bodyPr vert="horz" lIns="0" tIns="0" rIns="360000" bIns="0" rtlCol="0" anchor="t" anchorCtr="0">
            <a:norm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r>
              <a:rPr lang="en-GB" sz="1800" b="1" dirty="0"/>
              <a:t>Neuroscience Side</a:t>
            </a:r>
          </a:p>
          <a:p>
            <a:pPr>
              <a:buFont typeface="+mj-lt"/>
              <a:buAutoNum type="arabicPeriod"/>
            </a:pPr>
            <a:r>
              <a:rPr lang="en-GB" b="1" dirty="0"/>
              <a:t>Muscle Growth Understanding</a:t>
            </a:r>
            <a:r>
              <a:rPr lang="en-GB" dirty="0"/>
              <a:t>: understand muscle growth and its implications on the app.</a:t>
            </a:r>
          </a:p>
          <a:p>
            <a:pPr>
              <a:buFont typeface="+mj-lt"/>
              <a:buAutoNum type="arabicPeriod"/>
            </a:pPr>
            <a:r>
              <a:rPr lang="en-GB" b="1" dirty="0"/>
              <a:t>Brain-Muscle Connection</a:t>
            </a:r>
            <a:r>
              <a:rPr lang="en-GB" dirty="0"/>
              <a:t>: Explore how neural activities influence muscle growth and how this can be integrated into the app.</a:t>
            </a:r>
          </a:p>
          <a:p>
            <a:pPr>
              <a:buFont typeface="+mj-lt"/>
              <a:buAutoNum type="arabicPeriod"/>
            </a:pPr>
            <a:r>
              <a:rPr lang="en-GB" b="1" dirty="0"/>
              <a:t>User Feedback Analysis</a:t>
            </a:r>
            <a:r>
              <a:rPr lang="en-GB" dirty="0"/>
              <a:t>: Use neuroscience principles to </a:t>
            </a:r>
            <a:r>
              <a:rPr lang="en-GB" dirty="0" err="1"/>
              <a:t>analyze</a:t>
            </a:r>
            <a:r>
              <a:rPr lang="en-GB" dirty="0"/>
              <a:t> user feedback for improving app engagement and effectiveness.</a:t>
            </a:r>
          </a:p>
        </p:txBody>
      </p:sp>
      <p:sp>
        <p:nvSpPr>
          <p:cNvPr id="12" name="Text Placeholder 4">
            <a:extLst>
              <a:ext uri="{FF2B5EF4-FFF2-40B4-BE49-F238E27FC236}">
                <a16:creationId xmlns:a16="http://schemas.microsoft.com/office/drawing/2014/main" id="{BD4ABB43-A335-F93B-11F5-17E16E0B0FE3}"/>
              </a:ext>
            </a:extLst>
          </p:cNvPr>
          <p:cNvSpPr txBox="1">
            <a:spLocks/>
          </p:cNvSpPr>
          <p:nvPr/>
        </p:nvSpPr>
        <p:spPr>
          <a:xfrm>
            <a:off x="6259097" y="1600783"/>
            <a:ext cx="5469732" cy="4569619"/>
          </a:xfrm>
          <a:prstGeom prst="rect">
            <a:avLst/>
          </a:prstGeom>
        </p:spPr>
        <p:txBody>
          <a:bodyPr vert="horz" lIns="0" tIns="0" rIns="360000" bIns="0" rtlCol="0" anchor="t" anchorCtr="0">
            <a:norm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r>
              <a:rPr lang="en-GB" sz="1800" b="1" dirty="0"/>
              <a:t>Business Side</a:t>
            </a:r>
          </a:p>
          <a:p>
            <a:pPr>
              <a:buFont typeface="+mj-lt"/>
              <a:buAutoNum type="arabicPeriod"/>
            </a:pPr>
            <a:r>
              <a:rPr lang="en-GB" b="1" dirty="0"/>
              <a:t>Insurance and Legalities</a:t>
            </a:r>
            <a:r>
              <a:rPr lang="en-GB" dirty="0"/>
              <a:t>: Navigate the complexities of health insurance and European law to ensure reimbursement and compliance.</a:t>
            </a:r>
          </a:p>
          <a:p>
            <a:pPr>
              <a:buFont typeface="+mj-lt"/>
              <a:buAutoNum type="arabicPeriod"/>
            </a:pPr>
            <a:r>
              <a:rPr lang="en-GB" b="1" dirty="0"/>
              <a:t>Market Strategy</a:t>
            </a:r>
            <a:r>
              <a:rPr lang="en-GB" dirty="0"/>
              <a:t>: Initially target sports applications for revenue generation, then gradually move to medical applications.</a:t>
            </a:r>
          </a:p>
          <a:p>
            <a:pPr>
              <a:buFont typeface="+mj-lt"/>
              <a:buAutoNum type="arabicPeriod"/>
            </a:pPr>
            <a:r>
              <a:rPr lang="en-GB" b="1" dirty="0"/>
              <a:t>Certification Planning</a:t>
            </a:r>
            <a:r>
              <a:rPr lang="en-GB" dirty="0"/>
              <a:t>: Prepare for DIGA certification, which could take 3-4 years, by gathering preliminary data and starting a simple company.</a:t>
            </a:r>
          </a:p>
          <a:p>
            <a:pPr>
              <a:buFont typeface="+mj-lt"/>
              <a:buAutoNum type="arabicPeriod"/>
            </a:pPr>
            <a:r>
              <a:rPr lang="en-GB" b="1" dirty="0"/>
              <a:t>Partnership with Medical Professionals</a:t>
            </a:r>
            <a:r>
              <a:rPr lang="en-GB" dirty="0"/>
              <a:t>: Develop relationships with doctors to market the app effectively in the medical field.</a:t>
            </a:r>
          </a:p>
        </p:txBody>
      </p:sp>
    </p:spTree>
    <p:extLst>
      <p:ext uri="{BB962C8B-B14F-4D97-AF65-F5344CB8AC3E}">
        <p14:creationId xmlns:p14="http://schemas.microsoft.com/office/powerpoint/2010/main" val="1887261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3018BD05-96D8-43F2-A6AA-CC40E7C32CCE}"/>
              </a:ext>
            </a:extLst>
          </p:cNvPr>
          <p:cNvSpPr>
            <a:spLocks noGrp="1"/>
          </p:cNvSpPr>
          <p:nvPr>
            <p:ph type="title"/>
          </p:nvPr>
        </p:nvSpPr>
        <p:spPr>
          <a:xfrm>
            <a:off x="518318" y="2875002"/>
            <a:ext cx="11157743" cy="1107996"/>
          </a:xfrm>
        </p:spPr>
        <p:txBody>
          <a:bodyPr/>
          <a:lstStyle/>
          <a:p>
            <a:r>
              <a:rPr lang="de-DE" dirty="0"/>
              <a:t>The </a:t>
            </a:r>
            <a:r>
              <a:rPr lang="de-DE" dirty="0" err="1"/>
              <a:t>thoughtful</a:t>
            </a:r>
            <a:r>
              <a:rPr lang="de-DE" dirty="0"/>
              <a:t> </a:t>
            </a:r>
            <a:r>
              <a:rPr lang="de-DE" dirty="0" err="1"/>
              <a:t>consideration</a:t>
            </a:r>
            <a:br>
              <a:rPr lang="de-DE" dirty="0"/>
            </a:br>
            <a:r>
              <a:rPr lang="de-DE" dirty="0" err="1"/>
              <a:t>we‘ve</a:t>
            </a:r>
            <a:r>
              <a:rPr lang="de-DE" dirty="0"/>
              <a:t> </a:t>
            </a:r>
            <a:r>
              <a:rPr lang="de-DE" dirty="0" err="1"/>
              <a:t>given</a:t>
            </a:r>
            <a:r>
              <a:rPr lang="de-DE" dirty="0"/>
              <a:t> </a:t>
            </a:r>
            <a:r>
              <a:rPr lang="de-DE" dirty="0" err="1"/>
              <a:t>to</a:t>
            </a:r>
            <a:r>
              <a:rPr lang="de-DE" dirty="0"/>
              <a:t> simple </a:t>
            </a:r>
            <a:r>
              <a:rPr lang="de-DE" dirty="0" err="1"/>
              <a:t>ways</a:t>
            </a:r>
            <a:r>
              <a:rPr lang="de-DE" dirty="0"/>
              <a:t>...</a:t>
            </a:r>
          </a:p>
        </p:txBody>
      </p:sp>
      <p:sp>
        <p:nvSpPr>
          <p:cNvPr id="2" name="Datumsplatzhalter 1">
            <a:extLst>
              <a:ext uri="{FF2B5EF4-FFF2-40B4-BE49-F238E27FC236}">
                <a16:creationId xmlns:a16="http://schemas.microsoft.com/office/drawing/2014/main" id="{FE7214E1-5D14-4D0B-BADD-2E239FECEC10}"/>
              </a:ext>
            </a:extLst>
          </p:cNvPr>
          <p:cNvSpPr>
            <a:spLocks noGrp="1"/>
          </p:cNvSpPr>
          <p:nvPr>
            <p:ph type="dt" sz="half" idx="10"/>
          </p:nvPr>
        </p:nvSpPr>
        <p:spPr/>
        <p:txBody>
          <a:bodyPr/>
          <a:lstStyle/>
          <a:p>
            <a:fld id="{38622E95-EE2D-4F19-BA8F-A725A705DEB9}" type="datetime4">
              <a:rPr lang="de-DE" smtClean="0"/>
              <a:t>11. Januar 2024</a:t>
            </a:fld>
            <a:endParaRPr lang="de-DE" dirty="0"/>
          </a:p>
        </p:txBody>
      </p:sp>
      <p:sp>
        <p:nvSpPr>
          <p:cNvPr id="3" name="Fußzeilenplatzhalter 2">
            <a:extLst>
              <a:ext uri="{FF2B5EF4-FFF2-40B4-BE49-F238E27FC236}">
                <a16:creationId xmlns:a16="http://schemas.microsoft.com/office/drawing/2014/main" id="{6A6AD034-0F65-47AF-9CAA-C4B0CEB30D4D}"/>
              </a:ext>
            </a:extLst>
          </p:cNvPr>
          <p:cNvSpPr>
            <a:spLocks noGrp="1"/>
          </p:cNvSpPr>
          <p:nvPr>
            <p:ph type="ftr" sz="quarter" idx="11"/>
          </p:nvPr>
        </p:nvSpPr>
        <p:spPr/>
        <p:txBody>
          <a:bodyPr/>
          <a:lstStyle/>
          <a:p>
            <a:r>
              <a:rPr lang="de-DE"/>
              <a:t>Technische Fakultät</a:t>
            </a:r>
            <a:endParaRPr lang="de-DE" dirty="0"/>
          </a:p>
        </p:txBody>
      </p:sp>
      <p:sp>
        <p:nvSpPr>
          <p:cNvPr id="4" name="Foliennummernplatzhalter 3">
            <a:extLst>
              <a:ext uri="{FF2B5EF4-FFF2-40B4-BE49-F238E27FC236}">
                <a16:creationId xmlns:a16="http://schemas.microsoft.com/office/drawing/2014/main" id="{00F7E098-F740-40F7-A085-7034627D9148}"/>
              </a:ext>
            </a:extLst>
          </p:cNvPr>
          <p:cNvSpPr>
            <a:spLocks noGrp="1"/>
          </p:cNvSpPr>
          <p:nvPr>
            <p:ph type="sldNum" sz="quarter" idx="12"/>
          </p:nvPr>
        </p:nvSpPr>
        <p:spPr/>
        <p:txBody>
          <a:bodyPr/>
          <a:lstStyle/>
          <a:p>
            <a:fld id="{D949F9DF-37BD-4CD6-BF49-65BA579E1D7A}" type="slidenum">
              <a:rPr lang="de-DE" smtClean="0"/>
              <a:pPr/>
              <a:t>6</a:t>
            </a:fld>
            <a:endParaRPr lang="de-DE"/>
          </a:p>
        </p:txBody>
      </p:sp>
    </p:spTree>
    <p:extLst>
      <p:ext uri="{BB962C8B-B14F-4D97-AF65-F5344CB8AC3E}">
        <p14:creationId xmlns:p14="http://schemas.microsoft.com/office/powerpoint/2010/main" val="3870646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F7EB3AC-6569-4142-84A6-00A3DA6684E0}"/>
              </a:ext>
            </a:extLst>
          </p:cNvPr>
          <p:cNvSpPr>
            <a:spLocks noGrp="1"/>
          </p:cNvSpPr>
          <p:nvPr>
            <p:ph type="dt" sz="half" idx="10"/>
          </p:nvPr>
        </p:nvSpPr>
        <p:spPr>
          <a:xfrm>
            <a:off x="10417351" y="6634666"/>
            <a:ext cx="849593" cy="123111"/>
          </a:xfrm>
        </p:spPr>
        <p:txBody>
          <a:bodyPr/>
          <a:lstStyle/>
          <a:p>
            <a:fld id="{499CC872-C2E8-4C73-9CC7-648F3E3EC96E}" type="datetime4">
              <a:rPr lang="de-DE" smtClean="0"/>
              <a:pPr/>
              <a:t>11. Januar 2024</a:t>
            </a:fld>
            <a:endParaRPr lang="de-DE" dirty="0"/>
          </a:p>
        </p:txBody>
      </p:sp>
      <p:sp>
        <p:nvSpPr>
          <p:cNvPr id="4" name="Fußzeilenplatzhalter 3">
            <a:extLst>
              <a:ext uri="{FF2B5EF4-FFF2-40B4-BE49-F238E27FC236}">
                <a16:creationId xmlns:a16="http://schemas.microsoft.com/office/drawing/2014/main" id="{60952479-7EB1-4953-9314-0FDC5957FC6D}"/>
              </a:ext>
            </a:extLst>
          </p:cNvPr>
          <p:cNvSpPr>
            <a:spLocks noGrp="1"/>
          </p:cNvSpPr>
          <p:nvPr>
            <p:ph type="ftr" sz="quarter" idx="11"/>
          </p:nvPr>
        </p:nvSpPr>
        <p:spPr>
          <a:xfrm>
            <a:off x="518319" y="6634666"/>
            <a:ext cx="5469732" cy="123111"/>
          </a:xfrm>
        </p:spPr>
        <p:txBody>
          <a:bodyPr/>
          <a:lstStyle/>
          <a:p>
            <a:r>
              <a:rPr lang="de-DE"/>
              <a:t>Technische Fakultät</a:t>
            </a:r>
            <a:endParaRPr lang="de-DE" dirty="0"/>
          </a:p>
        </p:txBody>
      </p:sp>
      <p:sp>
        <p:nvSpPr>
          <p:cNvPr id="5" name="Foliennummernplatzhalter 4">
            <a:extLst>
              <a:ext uri="{FF2B5EF4-FFF2-40B4-BE49-F238E27FC236}">
                <a16:creationId xmlns:a16="http://schemas.microsoft.com/office/drawing/2014/main" id="{60267688-A6BF-4668-9F1C-C7B77AC8CCCD}"/>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7</a:t>
            </a:fld>
            <a:endParaRPr lang="de-DE"/>
          </a:p>
        </p:txBody>
      </p:sp>
      <p:sp>
        <p:nvSpPr>
          <p:cNvPr id="6" name="Titel 5">
            <a:extLst>
              <a:ext uri="{FF2B5EF4-FFF2-40B4-BE49-F238E27FC236}">
                <a16:creationId xmlns:a16="http://schemas.microsoft.com/office/drawing/2014/main" id="{A55AB91D-DE2D-4AFF-9067-9AF58F56A049}"/>
              </a:ext>
            </a:extLst>
          </p:cNvPr>
          <p:cNvSpPr>
            <a:spLocks noGrp="1"/>
          </p:cNvSpPr>
          <p:nvPr>
            <p:ph type="title"/>
          </p:nvPr>
        </p:nvSpPr>
        <p:spPr>
          <a:xfrm>
            <a:off x="517525" y="470181"/>
            <a:ext cx="12342659" cy="1329595"/>
          </a:xfrm>
        </p:spPr>
        <p:txBody>
          <a:bodyPr/>
          <a:lstStyle/>
          <a:p>
            <a:r>
              <a:rPr lang="en-GB" dirty="0"/>
              <a:t>Single camera multi-view anthropometric measurement of </a:t>
            </a:r>
            <a:br>
              <a:rPr lang="en-GB" dirty="0"/>
            </a:br>
            <a:r>
              <a:rPr lang="en-GB" dirty="0"/>
              <a:t>human height and mid-upper arm circumference using linear regression</a:t>
            </a:r>
            <a:br>
              <a:rPr lang="de-DE" dirty="0"/>
            </a:br>
            <a:endParaRPr lang="de-DE" dirty="0"/>
          </a:p>
        </p:txBody>
      </p:sp>
      <p:pic>
        <p:nvPicPr>
          <p:cNvPr id="24" name="Picture 23">
            <a:extLst>
              <a:ext uri="{FF2B5EF4-FFF2-40B4-BE49-F238E27FC236}">
                <a16:creationId xmlns:a16="http://schemas.microsoft.com/office/drawing/2014/main" id="{592D1926-2462-4216-4141-EFCE9E3285BB}"/>
              </a:ext>
            </a:extLst>
          </p:cNvPr>
          <p:cNvPicPr>
            <a:picLocks noChangeAspect="1"/>
          </p:cNvPicPr>
          <p:nvPr/>
        </p:nvPicPr>
        <p:blipFill>
          <a:blip r:embed="rId3"/>
          <a:stretch>
            <a:fillRect/>
          </a:stretch>
        </p:blipFill>
        <p:spPr>
          <a:xfrm>
            <a:off x="315645" y="1883531"/>
            <a:ext cx="5891395" cy="3373429"/>
          </a:xfrm>
          <a:prstGeom prst="rect">
            <a:avLst/>
          </a:prstGeom>
        </p:spPr>
      </p:pic>
      <p:sp>
        <p:nvSpPr>
          <p:cNvPr id="34" name="Textplatzhalter 6">
            <a:extLst>
              <a:ext uri="{FF2B5EF4-FFF2-40B4-BE49-F238E27FC236}">
                <a16:creationId xmlns:a16="http://schemas.microsoft.com/office/drawing/2014/main" id="{55663C6B-0579-BA92-B78B-AEDA81BF533C}"/>
              </a:ext>
            </a:extLst>
          </p:cNvPr>
          <p:cNvSpPr txBox="1">
            <a:spLocks/>
          </p:cNvSpPr>
          <p:nvPr/>
        </p:nvSpPr>
        <p:spPr>
          <a:xfrm>
            <a:off x="518317" y="5690271"/>
            <a:ext cx="11157746" cy="511084"/>
          </a:xfrm>
          <a:prstGeom prst="rect">
            <a:avLst/>
          </a:prstGeom>
        </p:spPr>
        <p:txBody>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endParaRPr lang="de-DE" dirty="0"/>
          </a:p>
          <a:p>
            <a:r>
              <a:rPr lang="en-GB" dirty="0">
                <a:hlinkClick r:id="rId4"/>
              </a:rPr>
              <a:t>https://doi.org/10.1371/journal</a:t>
            </a:r>
          </a:p>
          <a:p>
            <a:endParaRPr lang="en-GB" dirty="0">
              <a:hlinkClick r:id="rId4"/>
            </a:endParaRPr>
          </a:p>
          <a:p>
            <a:endParaRPr lang="de-DE" dirty="0"/>
          </a:p>
        </p:txBody>
      </p:sp>
      <p:pic>
        <p:nvPicPr>
          <p:cNvPr id="36" name="Picture 35">
            <a:extLst>
              <a:ext uri="{FF2B5EF4-FFF2-40B4-BE49-F238E27FC236}">
                <a16:creationId xmlns:a16="http://schemas.microsoft.com/office/drawing/2014/main" id="{4659E07C-EE85-4707-331C-64731FD3D377}"/>
              </a:ext>
            </a:extLst>
          </p:cNvPr>
          <p:cNvPicPr>
            <a:picLocks noChangeAspect="1"/>
          </p:cNvPicPr>
          <p:nvPr/>
        </p:nvPicPr>
        <p:blipFill>
          <a:blip r:embed="rId5"/>
          <a:stretch>
            <a:fillRect/>
          </a:stretch>
        </p:blipFill>
        <p:spPr>
          <a:xfrm>
            <a:off x="6359741" y="1630320"/>
            <a:ext cx="5746498" cy="3879850"/>
          </a:xfrm>
          <a:prstGeom prst="rect">
            <a:avLst/>
          </a:prstGeom>
        </p:spPr>
      </p:pic>
    </p:spTree>
    <p:extLst>
      <p:ext uri="{BB962C8B-B14F-4D97-AF65-F5344CB8AC3E}">
        <p14:creationId xmlns:p14="http://schemas.microsoft.com/office/powerpoint/2010/main" val="3174539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F7EB3AC-6569-4142-84A6-00A3DA6684E0}"/>
              </a:ext>
            </a:extLst>
          </p:cNvPr>
          <p:cNvSpPr>
            <a:spLocks noGrp="1"/>
          </p:cNvSpPr>
          <p:nvPr>
            <p:ph type="dt" sz="half" idx="10"/>
          </p:nvPr>
        </p:nvSpPr>
        <p:spPr>
          <a:xfrm>
            <a:off x="10417351" y="6634666"/>
            <a:ext cx="849593" cy="123111"/>
          </a:xfrm>
        </p:spPr>
        <p:txBody>
          <a:bodyPr/>
          <a:lstStyle/>
          <a:p>
            <a:fld id="{499CC872-C2E8-4C73-9CC7-648F3E3EC96E}" type="datetime4">
              <a:rPr lang="de-DE" smtClean="0"/>
              <a:pPr/>
              <a:t>11. Januar 2024</a:t>
            </a:fld>
            <a:endParaRPr lang="de-DE" dirty="0"/>
          </a:p>
        </p:txBody>
      </p:sp>
      <p:sp>
        <p:nvSpPr>
          <p:cNvPr id="4" name="Fußzeilenplatzhalter 3">
            <a:extLst>
              <a:ext uri="{FF2B5EF4-FFF2-40B4-BE49-F238E27FC236}">
                <a16:creationId xmlns:a16="http://schemas.microsoft.com/office/drawing/2014/main" id="{60952479-7EB1-4953-9314-0FDC5957FC6D}"/>
              </a:ext>
            </a:extLst>
          </p:cNvPr>
          <p:cNvSpPr>
            <a:spLocks noGrp="1"/>
          </p:cNvSpPr>
          <p:nvPr>
            <p:ph type="ftr" sz="quarter" idx="11"/>
          </p:nvPr>
        </p:nvSpPr>
        <p:spPr>
          <a:xfrm>
            <a:off x="518319" y="6634666"/>
            <a:ext cx="5469732" cy="123111"/>
          </a:xfrm>
        </p:spPr>
        <p:txBody>
          <a:bodyPr/>
          <a:lstStyle/>
          <a:p>
            <a:r>
              <a:rPr lang="de-DE"/>
              <a:t>Technische Fakultät</a:t>
            </a:r>
            <a:endParaRPr lang="de-DE" dirty="0"/>
          </a:p>
        </p:txBody>
      </p:sp>
      <p:sp>
        <p:nvSpPr>
          <p:cNvPr id="5" name="Foliennummernplatzhalter 4">
            <a:extLst>
              <a:ext uri="{FF2B5EF4-FFF2-40B4-BE49-F238E27FC236}">
                <a16:creationId xmlns:a16="http://schemas.microsoft.com/office/drawing/2014/main" id="{60267688-A6BF-4668-9F1C-C7B77AC8CCCD}"/>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8</a:t>
            </a:fld>
            <a:endParaRPr lang="de-DE"/>
          </a:p>
        </p:txBody>
      </p:sp>
      <p:sp>
        <p:nvSpPr>
          <p:cNvPr id="6" name="Titel 5">
            <a:extLst>
              <a:ext uri="{FF2B5EF4-FFF2-40B4-BE49-F238E27FC236}">
                <a16:creationId xmlns:a16="http://schemas.microsoft.com/office/drawing/2014/main" id="{A55AB91D-DE2D-4AFF-9067-9AF58F56A049}"/>
              </a:ext>
            </a:extLst>
          </p:cNvPr>
          <p:cNvSpPr>
            <a:spLocks noGrp="1"/>
          </p:cNvSpPr>
          <p:nvPr>
            <p:ph type="title"/>
          </p:nvPr>
        </p:nvSpPr>
        <p:spPr>
          <a:xfrm>
            <a:off x="517525" y="416621"/>
            <a:ext cx="10749419" cy="1329595"/>
          </a:xfrm>
        </p:spPr>
        <p:txBody>
          <a:bodyPr/>
          <a:lstStyle/>
          <a:p>
            <a:r>
              <a:rPr lang="de-DE" dirty="0" err="1"/>
              <a:t>Proposed</a:t>
            </a:r>
            <a:r>
              <a:rPr lang="de-DE" dirty="0"/>
              <a:t> </a:t>
            </a:r>
            <a:r>
              <a:rPr lang="de-DE" dirty="0" err="1"/>
              <a:t>approach</a:t>
            </a:r>
            <a:r>
              <a:rPr lang="de-DE" dirty="0"/>
              <a:t> : </a:t>
            </a:r>
            <a:r>
              <a:rPr lang="de-DE" dirty="0" err="1"/>
              <a:t>Advanced</a:t>
            </a:r>
            <a:r>
              <a:rPr lang="de-DE" dirty="0"/>
              <a:t> Image Analysis </a:t>
            </a:r>
            <a:r>
              <a:rPr lang="de-DE" dirty="0" err="1"/>
              <a:t>for</a:t>
            </a:r>
            <a:r>
              <a:rPr lang="de-DE" dirty="0"/>
              <a:t> Muscle Growth Tracking: Multi-Angle Imaging and </a:t>
            </a:r>
            <a:r>
              <a:rPr lang="de-DE" dirty="0" err="1"/>
              <a:t>Edge&amp;Object</a:t>
            </a:r>
            <a:r>
              <a:rPr lang="de-DE" dirty="0"/>
              <a:t>  </a:t>
            </a:r>
            <a:r>
              <a:rPr lang="de-DE" dirty="0" err="1"/>
              <a:t>Detection</a:t>
            </a:r>
            <a:r>
              <a:rPr lang="de-DE" dirty="0"/>
              <a:t> </a:t>
            </a:r>
            <a:r>
              <a:rPr lang="de-DE" dirty="0" err="1"/>
              <a:t>Techniques</a:t>
            </a:r>
            <a:br>
              <a:rPr lang="de-DE" dirty="0"/>
            </a:br>
            <a:endParaRPr lang="de-DE" dirty="0"/>
          </a:p>
        </p:txBody>
      </p:sp>
      <p:pic>
        <p:nvPicPr>
          <p:cNvPr id="15" name="Picture 14">
            <a:extLst>
              <a:ext uri="{FF2B5EF4-FFF2-40B4-BE49-F238E27FC236}">
                <a16:creationId xmlns:a16="http://schemas.microsoft.com/office/drawing/2014/main" id="{18CA94F0-F84A-DC74-5F31-1C0036D61AF1}"/>
              </a:ext>
            </a:extLst>
          </p:cNvPr>
          <p:cNvPicPr>
            <a:picLocks noChangeAspect="1"/>
          </p:cNvPicPr>
          <p:nvPr/>
        </p:nvPicPr>
        <p:blipFill>
          <a:blip r:embed="rId2"/>
          <a:stretch>
            <a:fillRect/>
          </a:stretch>
        </p:blipFill>
        <p:spPr>
          <a:xfrm>
            <a:off x="8725623" y="1370895"/>
            <a:ext cx="1871479" cy="2000547"/>
          </a:xfrm>
          <a:prstGeom prst="rect">
            <a:avLst/>
          </a:prstGeom>
        </p:spPr>
      </p:pic>
      <p:sp>
        <p:nvSpPr>
          <p:cNvPr id="28" name="TextBox 27">
            <a:extLst>
              <a:ext uri="{FF2B5EF4-FFF2-40B4-BE49-F238E27FC236}">
                <a16:creationId xmlns:a16="http://schemas.microsoft.com/office/drawing/2014/main" id="{49A09BF0-CAEB-CCDC-A8BB-308C91B5D432}"/>
              </a:ext>
            </a:extLst>
          </p:cNvPr>
          <p:cNvSpPr txBox="1"/>
          <p:nvPr/>
        </p:nvSpPr>
        <p:spPr>
          <a:xfrm>
            <a:off x="517525" y="1861332"/>
            <a:ext cx="6305796" cy="4001095"/>
          </a:xfrm>
          <a:prstGeom prst="rect">
            <a:avLst/>
          </a:prstGeom>
          <a:noFill/>
        </p:spPr>
        <p:txBody>
          <a:bodyPr wrap="square">
            <a:spAutoFit/>
          </a:bodyPr>
          <a:lstStyle/>
          <a:p>
            <a:pPr marL="342900" indent="-342900">
              <a:spcAft>
                <a:spcPts val="600"/>
              </a:spcAft>
              <a:buFont typeface="+mj-lt"/>
              <a:buAutoNum type="arabicPeriod"/>
            </a:pPr>
            <a:r>
              <a:rPr lang="en-GB" dirty="0"/>
              <a:t>We will receive the user's </a:t>
            </a:r>
            <a:r>
              <a:rPr lang="en-GB" b="1" u="sng" dirty="0"/>
              <a:t>height and an entire image</a:t>
            </a:r>
            <a:r>
              <a:rPr lang="en-GB" dirty="0"/>
              <a:t> of the user, then obtain images from </a:t>
            </a:r>
            <a:r>
              <a:rPr lang="en-GB" b="1" u="sng" dirty="0"/>
              <a:t>multiple angles</a:t>
            </a:r>
            <a:r>
              <a:rPr lang="en-GB" dirty="0"/>
              <a:t>. </a:t>
            </a:r>
          </a:p>
          <a:p>
            <a:pPr marL="342900" indent="-342900">
              <a:spcAft>
                <a:spcPts val="600"/>
              </a:spcAft>
              <a:buFont typeface="+mj-lt"/>
              <a:buAutoNum type="arabicPeriod"/>
            </a:pPr>
            <a:r>
              <a:rPr lang="en-GB" dirty="0"/>
              <a:t>We will detect the target muscle part to record and trace its growth. </a:t>
            </a:r>
          </a:p>
          <a:p>
            <a:pPr marL="342900" indent="-342900">
              <a:spcAft>
                <a:spcPts val="600"/>
              </a:spcAft>
              <a:buFont typeface="+mj-lt"/>
              <a:buAutoNum type="arabicPeriod"/>
            </a:pPr>
            <a:r>
              <a:rPr lang="en-GB" dirty="0"/>
              <a:t>Using object detection methods like YOLO or simple edge detection like the Canny detector, we'll identify the </a:t>
            </a:r>
            <a:r>
              <a:rPr lang="en-GB" b="1" u="sng" dirty="0"/>
              <a:t>target muscle part </a:t>
            </a:r>
            <a:r>
              <a:rPr lang="en-GB" dirty="0"/>
              <a:t>(for example, the biceps, mid-upper arm). </a:t>
            </a:r>
          </a:p>
          <a:p>
            <a:pPr marL="342900" indent="-342900">
              <a:spcAft>
                <a:spcPts val="600"/>
              </a:spcAft>
              <a:buFont typeface="+mj-lt"/>
              <a:buAutoNum type="arabicPeriod"/>
            </a:pPr>
            <a:r>
              <a:rPr lang="en-GB" dirty="0"/>
              <a:t>After completing these steps, we can determine the </a:t>
            </a:r>
            <a:r>
              <a:rPr lang="en-GB" b="1" dirty="0"/>
              <a:t>boundaries of the target muscle part in each image </a:t>
            </a:r>
            <a:r>
              <a:rPr lang="en-GB" dirty="0"/>
              <a:t>taken from different angles. </a:t>
            </a:r>
          </a:p>
          <a:p>
            <a:pPr marL="342900" indent="-342900">
              <a:spcAft>
                <a:spcPts val="600"/>
              </a:spcAft>
              <a:buFont typeface="+mj-lt"/>
              <a:buAutoNum type="arabicPeriod"/>
            </a:pPr>
            <a:r>
              <a:rPr lang="en-GB" dirty="0">
                <a:effectLst/>
              </a:rPr>
              <a:t>Using </a:t>
            </a:r>
            <a:r>
              <a:rPr lang="en-GB" b="1" u="sng" dirty="0">
                <a:effectLst/>
              </a:rPr>
              <a:t>appropriate mathematics</a:t>
            </a:r>
            <a:r>
              <a:rPr lang="en-GB" dirty="0"/>
              <a:t>, we can then calculate the circumference.</a:t>
            </a:r>
            <a:endParaRPr lang="en-DE" dirty="0"/>
          </a:p>
        </p:txBody>
      </p:sp>
      <p:pic>
        <p:nvPicPr>
          <p:cNvPr id="2" name="Picture 1">
            <a:extLst>
              <a:ext uri="{FF2B5EF4-FFF2-40B4-BE49-F238E27FC236}">
                <a16:creationId xmlns:a16="http://schemas.microsoft.com/office/drawing/2014/main" id="{2B09772F-8B14-8CC3-C115-A3905357DAD5}"/>
              </a:ext>
            </a:extLst>
          </p:cNvPr>
          <p:cNvPicPr>
            <a:picLocks noChangeAspect="1"/>
          </p:cNvPicPr>
          <p:nvPr/>
        </p:nvPicPr>
        <p:blipFill>
          <a:blip r:embed="rId3"/>
          <a:stretch>
            <a:fillRect/>
          </a:stretch>
        </p:blipFill>
        <p:spPr>
          <a:xfrm>
            <a:off x="7529499" y="3486558"/>
            <a:ext cx="4263729" cy="2796639"/>
          </a:xfrm>
          <a:prstGeom prst="rect">
            <a:avLst/>
          </a:prstGeom>
        </p:spPr>
      </p:pic>
    </p:spTree>
    <p:extLst>
      <p:ext uri="{BB962C8B-B14F-4D97-AF65-F5344CB8AC3E}">
        <p14:creationId xmlns:p14="http://schemas.microsoft.com/office/powerpoint/2010/main" val="1568870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A038A6D7-43BC-4D62-A981-DB1D1DD29D0D}"/>
              </a:ext>
            </a:extLst>
          </p:cNvPr>
          <p:cNvSpPr>
            <a:spLocks noGrp="1"/>
          </p:cNvSpPr>
          <p:nvPr>
            <p:ph type="title"/>
          </p:nvPr>
        </p:nvSpPr>
        <p:spPr>
          <a:xfrm>
            <a:off x="518318" y="301185"/>
            <a:ext cx="6844385" cy="332399"/>
          </a:xfrm>
        </p:spPr>
        <p:txBody>
          <a:bodyPr/>
          <a:lstStyle/>
          <a:p>
            <a:r>
              <a:rPr lang="de-DE" dirty="0"/>
              <a:t>Limitation </a:t>
            </a:r>
          </a:p>
        </p:txBody>
      </p:sp>
      <p:sp>
        <p:nvSpPr>
          <p:cNvPr id="3" name="Datumsplatzhalter 2">
            <a:extLst>
              <a:ext uri="{FF2B5EF4-FFF2-40B4-BE49-F238E27FC236}">
                <a16:creationId xmlns:a16="http://schemas.microsoft.com/office/drawing/2014/main" id="{6317D861-56F2-45F7-9456-C62221286A43}"/>
              </a:ext>
            </a:extLst>
          </p:cNvPr>
          <p:cNvSpPr>
            <a:spLocks noGrp="1"/>
          </p:cNvSpPr>
          <p:nvPr>
            <p:ph type="dt" sz="half" idx="10"/>
          </p:nvPr>
        </p:nvSpPr>
        <p:spPr>
          <a:xfrm>
            <a:off x="10417351" y="6634666"/>
            <a:ext cx="849593" cy="123111"/>
          </a:xfrm>
        </p:spPr>
        <p:txBody>
          <a:bodyPr/>
          <a:lstStyle/>
          <a:p>
            <a:fld id="{8541EA31-76A1-402D-A564-D80CC46D5759}" type="datetime4">
              <a:rPr lang="de-DE" smtClean="0"/>
              <a:pPr/>
              <a:t>11. Januar 2024</a:t>
            </a:fld>
            <a:endParaRPr lang="de-DE" dirty="0"/>
          </a:p>
        </p:txBody>
      </p:sp>
      <p:sp>
        <p:nvSpPr>
          <p:cNvPr id="4" name="Fußzeilenplatzhalter 3">
            <a:extLst>
              <a:ext uri="{FF2B5EF4-FFF2-40B4-BE49-F238E27FC236}">
                <a16:creationId xmlns:a16="http://schemas.microsoft.com/office/drawing/2014/main" id="{685FAD7A-50ED-4C85-97A9-DBA0002EC460}"/>
              </a:ext>
            </a:extLst>
          </p:cNvPr>
          <p:cNvSpPr>
            <a:spLocks noGrp="1"/>
          </p:cNvSpPr>
          <p:nvPr>
            <p:ph type="ftr" sz="quarter" idx="11"/>
          </p:nvPr>
        </p:nvSpPr>
        <p:spPr>
          <a:xfrm>
            <a:off x="518319" y="6634666"/>
            <a:ext cx="5469732" cy="123111"/>
          </a:xfrm>
        </p:spPr>
        <p:txBody>
          <a:bodyPr/>
          <a:lstStyle/>
          <a:p>
            <a:r>
              <a:rPr lang="de-DE"/>
              <a:t>Technische Fakultät</a:t>
            </a:r>
            <a:endParaRPr lang="de-DE" dirty="0"/>
          </a:p>
        </p:txBody>
      </p:sp>
      <p:sp>
        <p:nvSpPr>
          <p:cNvPr id="5" name="Foliennummernplatzhalter 4">
            <a:extLst>
              <a:ext uri="{FF2B5EF4-FFF2-40B4-BE49-F238E27FC236}">
                <a16:creationId xmlns:a16="http://schemas.microsoft.com/office/drawing/2014/main" id="{D651F611-EE90-41F9-AA45-8E77257230C7}"/>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9</a:t>
            </a:fld>
            <a:endParaRPr lang="de-DE"/>
          </a:p>
        </p:txBody>
      </p:sp>
      <p:sp>
        <p:nvSpPr>
          <p:cNvPr id="9" name="Textplatzhalter 8">
            <a:extLst>
              <a:ext uri="{FF2B5EF4-FFF2-40B4-BE49-F238E27FC236}">
                <a16:creationId xmlns:a16="http://schemas.microsoft.com/office/drawing/2014/main" id="{C9F445B2-619C-4D1C-B511-C96E93A4A407}"/>
              </a:ext>
            </a:extLst>
          </p:cNvPr>
          <p:cNvSpPr>
            <a:spLocks noGrp="1"/>
          </p:cNvSpPr>
          <p:nvPr>
            <p:ph type="body" sz="quarter" idx="24"/>
          </p:nvPr>
        </p:nvSpPr>
        <p:spPr>
          <a:xfrm>
            <a:off x="1911928" y="1465508"/>
            <a:ext cx="8763989" cy="4468083"/>
          </a:xfrm>
        </p:spPr>
        <p:txBody>
          <a:bodyPr>
            <a:normAutofit/>
          </a:bodyPr>
          <a:lstStyle/>
          <a:p>
            <a:endParaRPr lang="de-DE" dirty="0"/>
          </a:p>
          <a:p>
            <a:r>
              <a:rPr lang="en-GB" dirty="0"/>
              <a:t>It is too simplistic and might not be accurate, with significant errors from this method, and we need to obtain the user's height. Additionally, it's challenging for users to take multi-angle, full-body pictures.</a:t>
            </a:r>
          </a:p>
          <a:p>
            <a:r>
              <a:rPr lang="en-GB" dirty="0"/>
              <a:t>Assuming, completing these simple tasks might take a semester, but they might not be that useful.</a:t>
            </a:r>
          </a:p>
          <a:p>
            <a:r>
              <a:rPr lang="en-GB" dirty="0"/>
              <a:t>Therefore, we have shifted to a 3D reconstruction method, which is more complicated but should be far more accurate. </a:t>
            </a:r>
          </a:p>
          <a:p>
            <a:r>
              <a:rPr lang="en-GB" dirty="0"/>
              <a:t>This method can be improved gradually and could be applied in the real app to provide precise measurements.</a:t>
            </a:r>
          </a:p>
          <a:p>
            <a:endParaRPr lang="de-DE" dirty="0"/>
          </a:p>
        </p:txBody>
      </p:sp>
      <p:sp>
        <p:nvSpPr>
          <p:cNvPr id="15" name="Bildplatzhalter 14">
            <a:extLst>
              <a:ext uri="{FF2B5EF4-FFF2-40B4-BE49-F238E27FC236}">
                <a16:creationId xmlns:a16="http://schemas.microsoft.com/office/drawing/2014/main" id="{B82834EE-E3D1-4D98-9719-5BEDC109D091}"/>
              </a:ext>
            </a:extLst>
          </p:cNvPr>
          <p:cNvSpPr>
            <a:spLocks noGrp="1"/>
          </p:cNvSpPr>
          <p:nvPr>
            <p:ph type="pic" sz="quarter" idx="38"/>
          </p:nvPr>
        </p:nvSpPr>
        <p:spPr/>
      </p:sp>
    </p:spTree>
    <p:extLst>
      <p:ext uri="{BB962C8B-B14F-4D97-AF65-F5344CB8AC3E}">
        <p14:creationId xmlns:p14="http://schemas.microsoft.com/office/powerpoint/2010/main" val="201306842"/>
      </p:ext>
    </p:extLst>
  </p:cSld>
  <p:clrMapOvr>
    <a:masterClrMapping/>
  </p:clrMapOvr>
</p:sld>
</file>

<file path=ppt/theme/theme1.xml><?xml version="1.0" encoding="utf-8"?>
<a:theme xmlns:a="http://schemas.openxmlformats.org/drawingml/2006/main" name="FAU - Technische Fakultät">
  <a:themeElements>
    <a:clrScheme name="FAU - Grau">
      <a:dk1>
        <a:sysClr val="windowText" lastClr="000000"/>
      </a:dk1>
      <a:lt1>
        <a:srgbClr val="FFFFFF"/>
      </a:lt1>
      <a:dk2>
        <a:srgbClr val="8C9FB1"/>
      </a:dk2>
      <a:lt2>
        <a:srgbClr val="FFFFFF"/>
      </a:lt2>
      <a:accent1>
        <a:srgbClr val="7F7F7F"/>
      </a:accent1>
      <a:accent2>
        <a:srgbClr val="204251"/>
      </a:accent2>
      <a:accent3>
        <a:srgbClr val="2F586E"/>
      </a:accent3>
      <a:accent4>
        <a:srgbClr val="8C9FB1"/>
      </a:accent4>
      <a:accent5>
        <a:srgbClr val="C2D0DC"/>
      </a:accent5>
      <a:accent6>
        <a:srgbClr val="C7C7C7"/>
      </a:accent6>
      <a:hlink>
        <a:srgbClr val="2F586E"/>
      </a:hlink>
      <a:folHlink>
        <a:srgbClr val="000000"/>
      </a:folHlink>
    </a:clrScheme>
    <a:fontScheme name="FA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lIns="180000" tIns="180000" rIns="180000" bIns="180000" rtlCol="0" anchor="ctr"/>
      <a:lstStyle>
        <a:def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defRPr kumimoji="0" sz="1600" b="0" i="0" u="none" strike="noStrike" kern="1200" cap="none" spc="0" normalizeH="0" baseline="0" noProof="0" dirty="0" smtClean="0">
            <a:ln>
              <a:noFill/>
            </a:ln>
            <a:solidFill>
              <a:schemeClr val="tx1"/>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Arial"/>
            <a:ea typeface="+mn-ea"/>
            <a:cs typeface="+mn-cs"/>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B7C64748B88E4F4A81E78C320064AA18" ma:contentTypeVersion="13" ma:contentTypeDescription="Ein neues Dokument erstellen." ma:contentTypeScope="" ma:versionID="7d7fe78eff81fbacf66dc0ff6aeec5a3">
  <xsd:schema xmlns:xsd="http://www.w3.org/2001/XMLSchema" xmlns:xs="http://www.w3.org/2001/XMLSchema" xmlns:p="http://schemas.microsoft.com/office/2006/metadata/properties" xmlns:ns2="e1a9e197-d112-4abb-aa0c-4ed035d690a3" xmlns:ns3="5d4c14f1-5e26-4315-944b-e10ebb29e5be" targetNamespace="http://schemas.microsoft.com/office/2006/metadata/properties" ma:root="true" ma:fieldsID="798e591f6d3205a21a5c8f3fdff7cfef" ns2:_="" ns3:_="">
    <xsd:import namespace="e1a9e197-d112-4abb-aa0c-4ed035d690a3"/>
    <xsd:import namespace="5d4c14f1-5e26-4315-944b-e10ebb29e5b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a9e197-d112-4abb-aa0c-4ed035d690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d4c14f1-5e26-4315-944b-e10ebb29e5be" elementFormDefault="qualified">
    <xsd:import namespace="http://schemas.microsoft.com/office/2006/documentManagement/types"/>
    <xsd:import namespace="http://schemas.microsoft.com/office/infopath/2007/PartnerControls"/>
    <xsd:element name="SharedWithUsers" ma:index="1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1A7FE3-81F7-4596-A188-3EE8D4188E1F}">
  <ds:schemaRefs>
    <ds:schemaRef ds:uri="http://www.w3.org/XML/1998/namespace"/>
    <ds:schemaRef ds:uri="http://schemas.microsoft.com/office/2006/metadata/properties"/>
    <ds:schemaRef ds:uri="http://schemas.microsoft.com/office/2006/documentManagement/types"/>
    <ds:schemaRef ds:uri="fb85ab14-7e8c-4c52-9b70-946b4c29b102"/>
    <ds:schemaRef ds:uri="http://purl.org/dc/dcmitype/"/>
    <ds:schemaRef ds:uri="http://schemas.microsoft.com/office/infopath/2007/PartnerControls"/>
    <ds:schemaRef ds:uri="http://purl.org/dc/terms/"/>
    <ds:schemaRef ds:uri="http://purl.org/dc/elements/1.1/"/>
    <ds:schemaRef ds:uri="http://schemas.openxmlformats.org/package/2006/metadata/core-properties"/>
    <ds:schemaRef ds:uri="484bbf3a-33cc-4cbe-8ce2-0ccc6fd65326"/>
  </ds:schemaRefs>
</ds:datastoreItem>
</file>

<file path=customXml/itemProps2.xml><?xml version="1.0" encoding="utf-8"?>
<ds:datastoreItem xmlns:ds="http://schemas.openxmlformats.org/officeDocument/2006/customXml" ds:itemID="{E457329C-FB5F-4A4D-B331-82D30E9A7432}">
  <ds:schemaRefs>
    <ds:schemaRef ds:uri="http://schemas.microsoft.com/sharepoint/v3/contenttype/forms"/>
  </ds:schemaRefs>
</ds:datastoreItem>
</file>

<file path=customXml/itemProps3.xml><?xml version="1.0" encoding="utf-8"?>
<ds:datastoreItem xmlns:ds="http://schemas.openxmlformats.org/officeDocument/2006/customXml" ds:itemID="{CDFBE955-EBBF-441B-94AE-DC551CE167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a9e197-d112-4abb-aa0c-4ed035d690a3"/>
    <ds:schemaRef ds:uri="5d4c14f1-5e26-4315-944b-e10ebb29e5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256</TotalTime>
  <Words>2401</Words>
  <Application>Microsoft Macintosh PowerPoint</Application>
  <PresentationFormat>Widescreen</PresentationFormat>
  <Paragraphs>237</Paragraphs>
  <Slides>23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Söhne</vt:lpstr>
      <vt:lpstr>Arial</vt:lpstr>
      <vt:lpstr>Calibri</vt:lpstr>
      <vt:lpstr>Symbol</vt:lpstr>
      <vt:lpstr>FAU - Technische Fakultät</vt:lpstr>
      <vt:lpstr>Muscle App Project</vt:lpstr>
      <vt:lpstr>Vision</vt:lpstr>
      <vt:lpstr>Agenda</vt:lpstr>
      <vt:lpstr>Holistic Development of the MuscleAPP </vt:lpstr>
      <vt:lpstr>Holistic Development of the MuscleAPP </vt:lpstr>
      <vt:lpstr>The thoughtful consideration we‘ve given to simple ways...</vt:lpstr>
      <vt:lpstr>Single camera multi-view anthropometric measurement of  human height and mid-upper arm circumference using linear regression </vt:lpstr>
      <vt:lpstr>Proposed approach : Advanced Image Analysis for Muscle Growth Tracking: Multi-Angle Imaging and Edge&amp;Object  Detection Techniques </vt:lpstr>
      <vt:lpstr>Limitation </vt:lpstr>
      <vt:lpstr>Deep Learning approach  for 3D Volumetric Mapping </vt:lpstr>
      <vt:lpstr>Combination of 2 method(Nerf + 3D Gaussian) </vt:lpstr>
      <vt:lpstr>"volumetric" mapping</vt:lpstr>
      <vt:lpstr>Nerf Instant , 3D Gaussian, references </vt:lpstr>
      <vt:lpstr>The measurement of object dimensions  (like diameter) reconstructed from volumetric mapping techniques</vt:lpstr>
      <vt:lpstr>An Accurate Volume Estimation on Single View Object Images by Deep Learning Based Depth Map Analysis and 3D Reconstruction </vt:lpstr>
      <vt:lpstr>But biceps have a more complicated shape than the wood or iron alloy used in the paper. Should we need some adaptation? </vt:lpstr>
      <vt:lpstr>It‘s hard to obtain a set of biceps and volume pair data for training</vt:lpstr>
      <vt:lpstr>How to Assign Task?</vt:lpstr>
      <vt:lpstr>Milestone &amp; Tasks</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Willkommen</dc:title>
  <dc:creator>Julia Gutschmidt</dc:creator>
  <cp:lastModifiedBy>Kim, Changhun</cp:lastModifiedBy>
  <cp:revision>131</cp:revision>
  <dcterms:created xsi:type="dcterms:W3CDTF">2021-11-18T07:49:57Z</dcterms:created>
  <dcterms:modified xsi:type="dcterms:W3CDTF">2024-01-11T13:30:14Z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0x010100B7C64748B88E4F4A81E78C320064AA18</vt:lpwstr>
  </property>
</Properties>
</file>